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6" r:id="rId2"/>
    <p:sldId id="349" r:id="rId3"/>
    <p:sldId id="342" r:id="rId4"/>
    <p:sldId id="338" r:id="rId5"/>
    <p:sldId id="339" r:id="rId6"/>
    <p:sldId id="337" r:id="rId7"/>
    <p:sldId id="341" r:id="rId8"/>
    <p:sldId id="343" r:id="rId9"/>
    <p:sldId id="340" r:id="rId10"/>
    <p:sldId id="345" r:id="rId11"/>
    <p:sldId id="344" r:id="rId12"/>
    <p:sldId id="346" r:id="rId13"/>
    <p:sldId id="347" r:id="rId14"/>
    <p:sldId id="34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0390" autoAdjust="0"/>
  </p:normalViewPr>
  <p:slideViewPr>
    <p:cSldViewPr snapToGrid="0">
      <p:cViewPr varScale="1">
        <p:scale>
          <a:sx n="70" d="100"/>
          <a:sy n="70" d="100"/>
        </p:scale>
        <p:origin x="-1138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CCBFF-9D08-4ED8-8493-8EF6FAA00723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C9E495-706A-4DB1-B6C6-5190D997C54F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651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9651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295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51604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476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9366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7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727310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3295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C9E495-706A-4DB1-B6C6-5190D997C54F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622174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98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57540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5629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0243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70615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61409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96830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41062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2637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25145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068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C6A27CC-8B03-41AC-B23D-816B046EBBF6}" type="datetimeFigureOut">
              <a:rPr lang="zh-TW" altLang="en-US" smtClean="0"/>
              <a:pPr/>
              <a:t>2020/9/7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8280BA46-3CD6-4F2D-B828-86DDB4A9501E}" type="slidenum">
              <a:rPr lang="zh-TW" altLang="en-US" smtClean="0"/>
              <a:pPr/>
              <a:t>‹#›</a:t>
            </a:fld>
            <a:endParaRPr lang="zh-TW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552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gif"/><Relationship Id="rId4" Type="http://schemas.openxmlformats.org/officeDocument/2006/relationships/image" Target="../media/image38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mohw.gov.tw/videos/796102234485255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gi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7" Type="http://schemas.openxmlformats.org/officeDocument/2006/relationships/image" Target="../media/image25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172327" y="2013344"/>
            <a:ext cx="10797308" cy="4054763"/>
          </a:xfrm>
        </p:spPr>
        <p:txBody>
          <a:bodyPr>
            <a:normAutofit fontScale="92500"/>
          </a:bodyPr>
          <a:lstStyle/>
          <a:p>
            <a:pPr>
              <a:spcAft>
                <a:spcPts val="1200"/>
              </a:spcAft>
            </a:pP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新竹市香山區虎林國民小學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Aft>
                <a:spcPts val="1200"/>
              </a:spcAft>
            </a:pP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109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學</a:t>
            </a:r>
            <a:r>
              <a:rPr lang="zh-TW" altLang="zh-TW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年度</a:t>
            </a:r>
            <a:r>
              <a:rPr lang="zh-TW" altLang="en-US" sz="72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第一學期</a:t>
            </a:r>
            <a:endParaRPr lang="en-US" altLang="zh-TW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1800"/>
              </a:spcBef>
              <a:spcAft>
                <a:spcPts val="3000"/>
              </a:spcAft>
            </a:pPr>
            <a:r>
              <a:rPr lang="zh-TW" altLang="zh-TW" sz="7200" dirty="0">
                <a:solidFill>
                  <a:schemeClr val="accent5">
                    <a:lumMod val="75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班級家長會學校宣導事項</a:t>
            </a:r>
            <a:endParaRPr lang="zh-TW" altLang="en-US" sz="7200" dirty="0">
              <a:solidFill>
                <a:schemeClr val="accent5">
                  <a:lumMod val="75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880156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22614" y="-87086"/>
            <a:ext cx="10058400" cy="1450757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  小孩在校園  勿踩性騷擾地雷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5122" name="Picture 2" descr="女孩大補帖| 臺中女兒館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14" y="1589312"/>
            <a:ext cx="4876800" cy="471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56" y="1589312"/>
            <a:ext cx="4405558" cy="4716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2.bp.blogspot.com/-GvgvA63CUsc/T4Usk18yXdI/AAAAAAAAI6w/I14Z6Kd5DF0/s1600/rigv9dd5.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082" y="1346525"/>
            <a:ext cx="1123223" cy="103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7941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40822" y="283028"/>
            <a:ext cx="8547463" cy="877389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   拒絕性騷擾  尊重不放縱   </a:t>
            </a:r>
            <a:endParaRPr lang="zh-TW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0" t="19996" r="10312" b="20794"/>
          <a:stretch/>
        </p:blipFill>
        <p:spPr bwMode="auto">
          <a:xfrm>
            <a:off x="358684" y="1495696"/>
            <a:ext cx="7309191" cy="4828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禁止性騷擾專區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863" y="1654628"/>
            <a:ext cx="3995511" cy="416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ptef.myweb.hinet.net/204/gif/20407/0781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53661" y="384179"/>
            <a:ext cx="1077913" cy="1235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2987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55914" y="-355655"/>
            <a:ext cx="10637520" cy="1450757"/>
          </a:xfrm>
        </p:spPr>
        <p:txBody>
          <a:bodyPr/>
          <a:lstStyle/>
          <a:p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小孩在校園  </a:t>
            </a:r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勿因為調皮而誤觸性平法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914" y="1175657"/>
            <a:ext cx="9840686" cy="5682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16" descr="http://www.kutx.cn/xiaotupian/biaoqing/200905/12/865812212005.gif">
            <a:extLst>
              <a:ext uri="{FF2B5EF4-FFF2-40B4-BE49-F238E27FC236}">
                <a16:creationId xmlns:a16="http://schemas.microsoft.com/office/drawing/2014/main" xmlns="" id="{50EF7C0D-51CF-4834-B141-2DBEA7C2A53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467" y="2421575"/>
            <a:ext cx="1267276" cy="1267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980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9985" y="0"/>
            <a:ext cx="10058400" cy="1450757"/>
          </a:xfrm>
        </p:spPr>
        <p:txBody>
          <a:bodyPr/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教小孩</a:t>
            </a:r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在</a:t>
            </a:r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校外   遇性騷求助三要訣</a:t>
            </a:r>
            <a:endParaRPr lang="zh-TW" altLang="en-US" dirty="0"/>
          </a:p>
        </p:txBody>
      </p:sp>
      <p:pic>
        <p:nvPicPr>
          <p:cNvPr id="4" name="Picture 5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501"/>
          <a:stretch/>
        </p:blipFill>
        <p:spPr bwMode="auto">
          <a:xfrm>
            <a:off x="337457" y="1661206"/>
            <a:ext cx="5289060" cy="46851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09"/>
          <a:stretch/>
        </p:blipFill>
        <p:spPr bwMode="auto">
          <a:xfrm>
            <a:off x="5670721" y="1709055"/>
            <a:ext cx="6303564" cy="4572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http://ptef.myweb.hinet.net/204/gif/20402/023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227128" y="283029"/>
            <a:ext cx="14859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25845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46907" y="-220265"/>
            <a:ext cx="10517777" cy="1095883"/>
          </a:xfrm>
        </p:spPr>
        <p:txBody>
          <a:bodyPr>
            <a:normAutofit/>
          </a:bodyPr>
          <a:lstStyle/>
          <a:p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校園防疫不鬆懈   親師生攜手做伙來</a:t>
            </a:r>
            <a:endParaRPr lang="zh-TW" altLang="en-US" dirty="0"/>
          </a:p>
        </p:txBody>
      </p:sp>
      <p:pic>
        <p:nvPicPr>
          <p:cNvPr id="9218" name="Picture 2" descr="H:\109學年度  學務處\109防疫\守護師生健康 校園防疫不鬆懈（完整版）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1856" y="826631"/>
            <a:ext cx="4630057" cy="60313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:\109學年度  學務處\109防疫\開學防疫不鬆懈 高中以下校園防疫（淺色版）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13" y="851123"/>
            <a:ext cx="5036457" cy="59823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ptef.myweb.hinet.net/204/gif/20406/066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244943" y="5392437"/>
            <a:ext cx="729343" cy="8711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0" descr="http://imgs5.iaweg.com/pic/HTTP2ltZy53ZWJjbGFwLmNvbS93ZWJjbGFwL3RlbXBsYXRlL3NraW4yLmdpZgloglog.jp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430188"/>
            <a:ext cx="1153084" cy="999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2868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42257" y="1845733"/>
            <a:ext cx="11049000" cy="4272037"/>
          </a:xfrm>
        </p:spPr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3"/>
              </a:rPr>
              <a:t>★短片：</a:t>
            </a:r>
            <a:r>
              <a:rPr lang="zh-TW" altLang="en-US" sz="2800" b="1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  <a:hlinkClick r:id="rId3"/>
              </a:rPr>
              <a:t>理性管教，孩子是寶</a:t>
            </a:r>
            <a:endParaRPr lang="en-US" altLang="zh-TW" sz="2800" dirty="0" smtClean="0">
              <a:solidFill>
                <a:srgbClr val="0000CC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「暑假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作業寫完了沒（指）！」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「為什麼這麼不聽話（跺腳）！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「放整天在家低頭滑手機、打電動（吼）！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」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「叫你幫忙做家事都叫不動，整天只知道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玩</a:t>
            </a:r>
            <a:endParaRPr lang="en-US" altLang="zh-TW" sz="2800" dirty="0" smtClean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邊擦桌邊碎念，還擋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到電視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）！」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暑假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很熱，遇到這些狀況怎麼辦！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？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→</a:t>
            </a: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深呼吸</a:t>
            </a:r>
            <a:r>
              <a:rPr lang="zh-TW" altLang="en-US" sz="28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 </a:t>
            </a: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 暫離</a:t>
            </a:r>
            <a:r>
              <a:rPr lang="zh-TW" altLang="en-US" sz="28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場 </a:t>
            </a: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保</a:t>
            </a:r>
            <a:r>
              <a:rPr lang="zh-TW" altLang="en-US" sz="28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冷靜 </a:t>
            </a:r>
            <a:r>
              <a:rPr lang="zh-TW" altLang="en-US" sz="2800" dirty="0" smtClean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 多</a:t>
            </a:r>
            <a:r>
              <a:rPr lang="zh-TW" altLang="en-US" sz="2800" dirty="0">
                <a:solidFill>
                  <a:srgbClr val="0000CC"/>
                </a:solidFill>
                <a:latin typeface="標楷體" pitchFamily="65" charset="-120"/>
                <a:ea typeface="標楷體" pitchFamily="65" charset="-120"/>
              </a:rPr>
              <a:t>溝通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→有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情緒在所難免，多給自己與孩子一點時間與空間會更棒唷</a:t>
            </a:r>
            <a:r>
              <a:rPr lang="zh-TW" altLang="en-US" sz="2800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！</a:t>
            </a: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/>
            </a:r>
            <a:b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</a:br>
            <a:r>
              <a:rPr lang="zh-TW" altLang="en-US" sz="2800" dirty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　</a:t>
            </a:r>
            <a:endParaRPr lang="zh-TW" altLang="en-US" sz="2800" dirty="0">
              <a:solidFill>
                <a:schemeClr val="tx1"/>
              </a:solidFill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" name="標題 1"/>
          <p:cNvSpPr>
            <a:spLocks noGrp="1"/>
          </p:cNvSpPr>
          <p:nvPr>
            <p:ph type="title"/>
          </p:nvPr>
        </p:nvSpPr>
        <p:spPr>
          <a:xfrm>
            <a:off x="-500742" y="177746"/>
            <a:ext cx="13171714" cy="1450757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炎炎</a:t>
            </a:r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夏日一把火</a:t>
            </a:r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！親</a:t>
            </a:r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子相處可以這樣</a:t>
            </a:r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做</a:t>
            </a:r>
            <a:endParaRPr lang="zh-TW" altLang="en-US" sz="2800" dirty="0">
              <a:solidFill>
                <a:srgbClr val="0000CC"/>
              </a:solidFill>
            </a:endParaRPr>
          </a:p>
        </p:txBody>
      </p:sp>
      <p:pic>
        <p:nvPicPr>
          <p:cNvPr id="7172" name="Picture 4" descr="動漫- 哈哈哈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0916" y="3178628"/>
            <a:ext cx="2294512" cy="20247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gifs.cc/mothersdaygifs/super-mom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201" y="2137347"/>
            <a:ext cx="1726020" cy="229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69585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2114" y="325845"/>
            <a:ext cx="1051609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新竹市警察局執行「路口安全大執法」之</a:t>
            </a:r>
            <a:r>
              <a:rPr lang="en-US" altLang="zh-TW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1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64717" y="1877271"/>
            <a:ext cx="722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altLang="zh-TW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u="sng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                              </a:t>
            </a:r>
            <a:endParaRPr lang="zh-TW" altLang="zh-TW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418561" y="347525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■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DE7E55D-9979-45A6-98CD-15D82AF23586}"/>
              </a:ext>
            </a:extLst>
          </p:cNvPr>
          <p:cNvSpPr/>
          <p:nvPr/>
        </p:nvSpPr>
        <p:spPr>
          <a:xfrm>
            <a:off x="6096000" y="3767644"/>
            <a:ext cx="555221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▓9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日起展開為期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個月之全國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『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路口安全大執法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』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，以</a:t>
            </a:r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「汽機</a:t>
            </a:r>
            <a:endParaRPr lang="en-US" altLang="zh-TW" sz="28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車路口不停讓行人」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及</a:t>
            </a:r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「行人</a:t>
            </a:r>
            <a:endParaRPr lang="en-US" altLang="zh-TW" sz="2800" b="1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b="1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未依規定走行人穿越道」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為執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 法重點。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新竹市警局長鄧學鑫今天率領一群可愛的「小警察」在都城隍廟前廣場及市警局前宣導「路口慢看停」，禮讓行人。圖／市警局提供">
            <a:extLst>
              <a:ext uri="{FF2B5EF4-FFF2-40B4-BE49-F238E27FC236}">
                <a16:creationId xmlns:a16="http://schemas.microsoft.com/office/drawing/2014/main" xmlns="" id="{B7865C65-DFAA-43A3-B288-0EE2173F5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52" y="1454727"/>
            <a:ext cx="5805153" cy="43538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8" name="Picture 4" descr="全國路口安全大執法，宜警取締首日開出31件違規！ - 尖端新聞網Cutting-edge News">
            <a:extLst>
              <a:ext uri="{FF2B5EF4-FFF2-40B4-BE49-F238E27FC236}">
                <a16:creationId xmlns:a16="http://schemas.microsoft.com/office/drawing/2014/main" xmlns="" id="{92D2F79E-EF4E-48F5-9157-67863321B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130" y="1823841"/>
            <a:ext cx="3314451" cy="1864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taurling.myweb.hinet.net/204/gif/20418/184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603797" y="5630637"/>
            <a:ext cx="1228725" cy="69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034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15424" y="147229"/>
            <a:ext cx="1069913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新竹市警察局執行「路口安全大執法」之</a:t>
            </a:r>
            <a:r>
              <a:rPr lang="en-US" altLang="zh-TW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2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64717" y="1877271"/>
            <a:ext cx="722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altLang="zh-TW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u="sng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                              </a:t>
            </a:r>
            <a:endParaRPr lang="zh-TW" altLang="zh-TW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5418561" y="3475257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■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DE7E55D-9979-45A6-98CD-15D82AF23586}"/>
              </a:ext>
            </a:extLst>
          </p:cNvPr>
          <p:cNvSpPr/>
          <p:nvPr/>
        </p:nvSpPr>
        <p:spPr>
          <a:xfrm>
            <a:off x="907007" y="5273467"/>
            <a:ext cx="104695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▓汽機車行至路口應遵守「慢看停」，在接近路口，減慢速度；  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隨時擺頭察看左右後方有無人車；暫停讓行穿線的行人先行。</a:t>
            </a:r>
          </a:p>
        </p:txBody>
      </p:sp>
      <p:pic>
        <p:nvPicPr>
          <p:cNvPr id="3074" name="Picture 2" descr="新竹市警局長鄧學鑫今天率領一群可愛的「小警察」在都城隍廟前廣場及市警局前宣導「路口慢看停」，禮讓行人。圖／市警局提供">
            <a:extLst>
              <a:ext uri="{FF2B5EF4-FFF2-40B4-BE49-F238E27FC236}">
                <a16:creationId xmlns:a16="http://schemas.microsoft.com/office/drawing/2014/main" xmlns="" id="{37BEF49C-2191-469B-8543-6154CDB9D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270" y="1294102"/>
            <a:ext cx="5650490" cy="3762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新竹市警局長鄧學鑫今天率領一群可愛的「小警察」在都城隍廟前廣場及市警局前宣導禮讓行人。圖／市警局提供">
            <a:extLst>
              <a:ext uri="{FF2B5EF4-FFF2-40B4-BE49-F238E27FC236}">
                <a16:creationId xmlns:a16="http://schemas.microsoft.com/office/drawing/2014/main" xmlns="" id="{606B529C-9322-44AD-891A-15210E1E5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294102"/>
            <a:ext cx="5509770" cy="36685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http://taurling.myweb.hinet.net/204/gif/20418/184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8561" y="4397840"/>
            <a:ext cx="1556677" cy="87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1687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565318" y="1198550"/>
            <a:ext cx="722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altLang="zh-TW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u="sng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                              </a:t>
            </a:r>
            <a:endParaRPr lang="zh-TW" altLang="zh-TW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1DE7E55D-9979-45A6-98CD-15D82AF23586}"/>
              </a:ext>
            </a:extLst>
          </p:cNvPr>
          <p:cNvSpPr/>
          <p:nvPr/>
        </p:nvSpPr>
        <p:spPr>
          <a:xfrm>
            <a:off x="283029" y="1198550"/>
            <a:ext cx="802969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▓新竹市擇定易肇事及易違規路口為加強取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締重點路段，包括：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公道五路與慈雲路口、</a:t>
            </a:r>
            <a:endParaRPr lang="en-US" altLang="zh-TW" sz="2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西大與食品路口、林森路口、北大路口及</a:t>
            </a:r>
            <a:endParaRPr lang="en-US" altLang="zh-TW" sz="2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光復路與東光路口、中華與經國路口、慈</a:t>
            </a:r>
            <a:endParaRPr lang="en-US" altLang="zh-TW" sz="2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雲路與埔頂路口、經國路與牛埔路口、東</a:t>
            </a:r>
            <a:endParaRPr lang="en-US" altLang="zh-TW" sz="2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光路與忠孝路口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▓取締重點包括汽機車行經行人穿越道時未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減速或不暫停禮讓行人，可罰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1200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元至</a:t>
            </a:r>
            <a:endParaRPr lang="en-US" altLang="zh-TW" sz="2800" dirty="0">
              <a:solidFill>
                <a:srgbClr val="0000CC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en-US" altLang="zh-TW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3600</a:t>
            </a:r>
            <a:r>
              <a:rPr lang="zh-TW" altLang="en-US" sz="28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元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，行人擅自穿越車道及不依標誌、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標線、號誌指示和警察指揮，在交通頻繁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道路奔跑、追逐或坐、臥、站足以影響交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 通者，都罰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300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元。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05FF1E39-6998-4697-8626-3E48E64A5723}"/>
              </a:ext>
            </a:extLst>
          </p:cNvPr>
          <p:cNvSpPr/>
          <p:nvPr/>
        </p:nvSpPr>
        <p:spPr>
          <a:xfrm>
            <a:off x="2216727" y="3506635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dirty="0"/>
              <a:t>。</a:t>
            </a:r>
          </a:p>
        </p:txBody>
      </p:sp>
      <p:pic>
        <p:nvPicPr>
          <p:cNvPr id="4098" name="Picture 2" descr="9/1起路口大執法汽機車未禮讓行人最高罰3600元| 生活| 重點新聞| 中央社CNA">
            <a:extLst>
              <a:ext uri="{FF2B5EF4-FFF2-40B4-BE49-F238E27FC236}">
                <a16:creationId xmlns:a16="http://schemas.microsoft.com/office/drawing/2014/main" xmlns="" id="{E4E7B243-7AB0-4A48-8D49-FB8903115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391" y="972708"/>
            <a:ext cx="3798991" cy="25339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加強車輛與行人守法觀念北港警路口安全大執法| 蕃新聞">
            <a:extLst>
              <a:ext uri="{FF2B5EF4-FFF2-40B4-BE49-F238E27FC236}">
                <a16:creationId xmlns:a16="http://schemas.microsoft.com/office/drawing/2014/main" xmlns="" id="{56CFECC5-8FAB-45AE-898A-BCDC4D20D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011" y="3367543"/>
            <a:ext cx="4013750" cy="30064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15623" y="-127013"/>
            <a:ext cx="10699137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新竹市警察局執行「路口安全大執法」之</a:t>
            </a:r>
            <a:r>
              <a:rPr lang="en-US" altLang="zh-TW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3</a:t>
            </a:r>
            <a:endParaRPr lang="zh-TW" altLang="en-US" sz="2800" dirty="0">
              <a:solidFill>
                <a:srgbClr val="0000CC"/>
              </a:solidFill>
            </a:endParaRPr>
          </a:p>
        </p:txBody>
      </p:sp>
      <p:pic>
        <p:nvPicPr>
          <p:cNvPr id="8" name="Picture 7" descr="http://taurling.myweb.hinet.net/204/gif/20418/1846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0648" y="3184812"/>
            <a:ext cx="1228725" cy="691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9438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43225" y="171705"/>
            <a:ext cx="9927772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籲請家長注意孩子言行  勿吸毒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64717" y="1877271"/>
            <a:ext cx="722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altLang="zh-TW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u="sng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                              </a:t>
            </a:r>
            <a:endParaRPr lang="zh-TW" altLang="zh-TW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210544" y="3771249"/>
            <a:ext cx="1158016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■目前國內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K 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他命及「毒水果包」、「毒咖啡包」的混合新興毒品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快速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竄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起，「即溶咖啡包」、「果凍」、「餅乾」、「巧克力」、「跳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跳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糖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」、「小熊軟糖」、「梅子粉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」、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｢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神仙水」等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各種新樣態呈現，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民眾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一不小心便誤用毒品，為了避免誤食而導致藥癮，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呼籲應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小心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陌生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或來路不明的食品，對於存有疑慮的食品也應時刻提高警覺心，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避免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誤食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</a:p>
        </p:txBody>
      </p:sp>
      <p:pic>
        <p:nvPicPr>
          <p:cNvPr id="15" name="Picture 24" descr="http://g.udn.com.tw/upfiles/B_AB/AbCarrie/PSN_PHOTO/269/f_10107269_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9953540" y="233971"/>
            <a:ext cx="1306189" cy="110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http://www.kutx.cn/xiaotupian/biaoqing/200905/12/86581221200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109" y="2523602"/>
            <a:ext cx="896034" cy="89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https://hk.on.cc/cn/bkn/cnt/news/20170703/photo/bkncn-20170703111909918-0703_05011_001_01p.jpg?20170703235444">
            <a:extLst>
              <a:ext uri="{FF2B5EF4-FFF2-40B4-BE49-F238E27FC236}">
                <a16:creationId xmlns:a16="http://schemas.microsoft.com/office/drawing/2014/main" xmlns="" id="{8C537961-9C55-4DF7-9C25-1172C90FE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259" y="1322892"/>
            <a:ext cx="3328562" cy="2381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xmlns="" id="{369AC704-47AD-439F-8462-B07C3BDE3C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19" y="1275954"/>
            <a:ext cx="3328562" cy="2495295"/>
          </a:xfrm>
          <a:prstGeom prst="rect">
            <a:avLst/>
          </a:prstGeom>
        </p:spPr>
      </p:pic>
      <p:pic>
        <p:nvPicPr>
          <p:cNvPr id="5126" name="Picture 6" descr="恐怖！新興毒品藏零食內！精美包裝青少年恐誤食│TVBS新聞網">
            <a:extLst>
              <a:ext uri="{FF2B5EF4-FFF2-40B4-BE49-F238E27FC236}">
                <a16:creationId xmlns:a16="http://schemas.microsoft.com/office/drawing/2014/main" xmlns="" id="{67A5C97D-0BC8-47BA-98B2-C724B43C3A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2154" y="1334789"/>
            <a:ext cx="4236945" cy="2381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54601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4771" y="11198"/>
            <a:ext cx="992777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新興毒品要注意  </a:t>
            </a:r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政府新世紀</a:t>
            </a:r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反毒策略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1128648" y="1237531"/>
            <a:ext cx="33429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altLang="zh-TW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u="sng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                              </a:t>
            </a:r>
            <a:endParaRPr lang="zh-TW" altLang="zh-TW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15" name="Picture 24" descr="http://g.udn.com.tw/upfiles/B_AB/AbCarrie/PSN_PHOTO/269/f_10107269_1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10007048" y="198234"/>
            <a:ext cx="1306189" cy="11008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防治藥物濫用宣導專區- 香山高中教官室">
            <a:extLst>
              <a:ext uri="{FF2B5EF4-FFF2-40B4-BE49-F238E27FC236}">
                <a16:creationId xmlns:a16="http://schemas.microsoft.com/office/drawing/2014/main" xmlns="" id="{E4A4CDAC-1E3D-4DA6-BA9C-FB0D617D8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54" y="1237531"/>
            <a:ext cx="7199661" cy="5089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拆穿新興毒品毒面具│明細內容│健康九九網站">
            <a:extLst>
              <a:ext uri="{FF2B5EF4-FFF2-40B4-BE49-F238E27FC236}">
                <a16:creationId xmlns:a16="http://schemas.microsoft.com/office/drawing/2014/main" xmlns="" id="{D5024E30-11A4-4410-B067-FEB607809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158" y="1188464"/>
            <a:ext cx="3852992" cy="51389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883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32114" y="325845"/>
            <a:ext cx="10516096" cy="1325563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觀察孩子特質  如有需要可</a:t>
            </a:r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接洽詢問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4564717" y="1877271"/>
            <a:ext cx="722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altLang="zh-TW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u="sng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                              </a:t>
            </a:r>
            <a:endParaRPr lang="zh-TW" altLang="zh-TW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sp>
        <p:nvSpPr>
          <p:cNvPr id="4" name="矩形 3"/>
          <p:cNvSpPr/>
          <p:nvPr/>
        </p:nvSpPr>
        <p:spPr>
          <a:xfrm>
            <a:off x="460375" y="1918507"/>
            <a:ext cx="5036911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■您的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孩子在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總是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學不會？無法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乖乖坐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好？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或是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容易和同學起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衝突？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■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歡迎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來小虎班諮詢。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經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過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一學期的觀察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及參加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學習扶助後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仍是有困難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可於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明年</a:t>
            </a:r>
            <a:r>
              <a:rPr lang="en-US" altLang="zh-TW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sz="3200" dirty="0" smtClean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月</a:t>
            </a:r>
            <a:r>
              <a:rPr lang="zh-TW" altLang="en-US" sz="3200" dirty="0">
                <a:solidFill>
                  <a:srgbClr val="00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初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提出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申請</a:t>
            </a:r>
            <a:endParaRPr lang="en-US" altLang="zh-TW" sz="32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32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鑑定。</a:t>
            </a:r>
            <a:endParaRPr lang="zh-TW" altLang="en-US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AutoShape 4" descr="我和同學吵架了- 168幼福童書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7" name="AutoShape 6" descr="我和同學吵架了- 168幼福童書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9" name="AutoShape 8" descr="我和同學吵架了- 168幼福童書網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0350" y="3800636"/>
            <a:ext cx="2562905" cy="256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AutoShape 13" descr="學校裡的9堂人際課-翻轉教育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329" y="1766107"/>
            <a:ext cx="3360945" cy="1882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3255" y="2110144"/>
            <a:ext cx="3648598" cy="38402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7" descr="http://taurling.myweb.hinet.net/204/gif/20419/19101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2252" y="465137"/>
            <a:ext cx="1033461" cy="1159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6215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4564717" y="1877271"/>
            <a:ext cx="72232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0">
              <a:spcAft>
                <a:spcPts val="0"/>
              </a:spcAft>
            </a:pPr>
            <a:r>
              <a:rPr lang="en-US" altLang="zh-TW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</a:t>
            </a:r>
            <a:r>
              <a:rPr lang="en-US" altLang="zh-TW" u="sng" kern="100" dirty="0">
                <a:latin typeface="王漢宗超明體繁" panose="02020500000000000000" pitchFamily="18" charset="-120"/>
                <a:cs typeface="Times New Roman" panose="02020603050405020304" pitchFamily="18" charset="0"/>
              </a:rPr>
              <a:t>                                       </a:t>
            </a:r>
            <a:endParaRPr lang="zh-TW" altLang="zh-TW" sz="20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zh-TW" altLang="en-US" dirty="0"/>
          </a:p>
        </p:txBody>
      </p:sp>
      <p:pic>
        <p:nvPicPr>
          <p:cNvPr id="18" name="Picture 16" descr="http://www.kutx.cn/xiaotupian/biaoqing/200905/12/86581221200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109" y="2523602"/>
            <a:ext cx="896034" cy="89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圖片 11">
            <a:extLst>
              <a:ext uri="{FF2B5EF4-FFF2-40B4-BE49-F238E27FC236}">
                <a16:creationId xmlns:a16="http://schemas.microsoft.com/office/drawing/2014/main" xmlns="" id="{3278FC63-1E31-4DB4-A009-E83B8A83D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92" y="4503097"/>
            <a:ext cx="887413" cy="98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xmlns="" id="{C1B47058-6DF7-4ECA-BA46-6CF6EAAE1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694" y="2856166"/>
            <a:ext cx="144142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              </a:t>
            </a:r>
            <a:endParaRPr kumimoji="0" lang="en-US" altLang="zh-TW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圖片 10">
            <a:extLst>
              <a:ext uri="{FF2B5EF4-FFF2-40B4-BE49-F238E27FC236}">
                <a16:creationId xmlns:a16="http://schemas.microsoft.com/office/drawing/2014/main" xmlns="" id="{2FF26602-6AF4-4957-B7FC-31FD040BC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7492" y="1116288"/>
            <a:ext cx="3529267" cy="281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標題 1"/>
          <p:cNvSpPr>
            <a:spLocks noGrp="1"/>
          </p:cNvSpPr>
          <p:nvPr>
            <p:ph type="title"/>
          </p:nvPr>
        </p:nvSpPr>
        <p:spPr>
          <a:xfrm>
            <a:off x="358775" y="255588"/>
            <a:ext cx="11126788" cy="1325562"/>
          </a:xfrm>
        </p:spPr>
        <p:txBody>
          <a:bodyPr>
            <a:normAutofit/>
          </a:bodyPr>
          <a:lstStyle/>
          <a:p>
            <a:pPr algn="ctr"/>
            <a:r>
              <a:rPr lang="zh-TW" altLang="en-US" b="1" dirty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觀察孩子特質  </a:t>
            </a:r>
            <a:r>
              <a:rPr lang="zh-TW" altLang="en-US" b="1" dirty="0" smtClean="0">
                <a:solidFill>
                  <a:srgbClr val="FF0000"/>
                </a:solidFill>
                <a:latin typeface="華康中黑體" panose="020B0509000000000000" pitchFamily="49" charset="-120"/>
                <a:ea typeface="華康中黑體" panose="020B0509000000000000" pitchFamily="49" charset="-120"/>
              </a:rPr>
              <a:t>尋求專業服務</a:t>
            </a:r>
            <a:r>
              <a:rPr lang="en-US" altLang="zh-TW" b="1" dirty="0">
                <a:solidFill>
                  <a:srgbClr val="FF0000"/>
                </a:solidFill>
              </a:rPr>
              <a:t/>
            </a:r>
            <a:br>
              <a:rPr lang="en-US" altLang="zh-TW" b="1" dirty="0">
                <a:solidFill>
                  <a:srgbClr val="FF0000"/>
                </a:solidFill>
              </a:rPr>
            </a:br>
            <a:endParaRPr lang="zh-TW" altLang="en-US" sz="2800" dirty="0">
              <a:solidFill>
                <a:srgbClr val="0000CC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1DE7E55D-9979-45A6-98CD-15D82AF23586}"/>
              </a:ext>
            </a:extLst>
          </p:cNvPr>
          <p:cNvSpPr/>
          <p:nvPr/>
        </p:nvSpPr>
        <p:spPr>
          <a:xfrm>
            <a:off x="513764" y="1311195"/>
            <a:ext cx="8101905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▓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服務對象：不分類資源班，招收各類別身心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障礙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學生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。依學生程度與能力，擬定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IEP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，依個別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化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精神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，採個別或小組教學。</a:t>
            </a:r>
          </a:p>
          <a:p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▓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課程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安排：</a:t>
            </a: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1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課程內容：國語、數學、其他特殊需求課程。</a:t>
            </a: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.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時間安排：抽離式：學生在普通班國語課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或   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數學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課等科目的時間到資源班上課。或是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外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加式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：早自修、中低年級放學後下午時間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   資源班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上課。</a:t>
            </a:r>
          </a:p>
          <a:p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■諮詢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方式：每週二下午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2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點到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4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點至小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虎班諮詢 </a:t>
            </a:r>
            <a:endParaRPr lang="en-US" altLang="zh-TW" sz="2800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zh-TW" altLang="en-US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或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電話：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03-5381820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116</a:t>
            </a: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zh-TW" altLang="en-US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8943899" y="4004240"/>
            <a:ext cx="298393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zh-TW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 </a:t>
            </a:r>
            <a:r>
              <a:rPr kumimoji="1" 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亦可</a:t>
            </a:r>
            <a:r>
              <a:rPr kumimoji="1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FB</a:t>
            </a:r>
            <a:r>
              <a:rPr kumimoji="1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搜尋</a:t>
            </a:r>
            <a:r>
              <a:rPr kumimoji="1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【</a:t>
            </a:r>
            <a:r>
              <a:rPr kumimoji="1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小虎班</a:t>
            </a:r>
            <a:r>
              <a:rPr kumimoji="1" lang="en-US" altLang="zh-TW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新細明體" pitchFamily="18" charset="-120"/>
                <a:ea typeface="新細明體" pitchFamily="18" charset="-120"/>
                <a:cs typeface="Times New Roman" pitchFamily="18" charset="0"/>
              </a:rPr>
              <a:t>】</a:t>
            </a:r>
            <a:r>
              <a:rPr kumimoji="1" lang="zh-TW" alt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粉絲專頁</a:t>
            </a:r>
            <a:endParaRPr kumimoji="1" lang="zh-TW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049" name="圖片 1" descr="描述: 1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362" y="4474666"/>
            <a:ext cx="1727009" cy="1727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0" y="17367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pic>
        <p:nvPicPr>
          <p:cNvPr id="21" name="Picture 22" descr="會動的可愛圖片素材2:可愛素材 (54).jpg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4" y="97561"/>
            <a:ext cx="1596357" cy="1213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182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</p:sld>
</file>

<file path=ppt/theme/theme1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回顧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3151</TotalTime>
  <Words>733</Words>
  <Application>Microsoft Office PowerPoint</Application>
  <PresentationFormat>自訂</PresentationFormat>
  <Paragraphs>82</Paragraphs>
  <Slides>14</Slides>
  <Notes>8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5" baseType="lpstr">
      <vt:lpstr>回顧</vt:lpstr>
      <vt:lpstr>PowerPoint 簡報</vt:lpstr>
      <vt:lpstr>炎炎夏日一把火！親子相處可以這樣做</vt:lpstr>
      <vt:lpstr>新竹市警察局執行「路口安全大執法」之1 </vt:lpstr>
      <vt:lpstr>新竹市警察局執行「路口安全大執法」之2 </vt:lpstr>
      <vt:lpstr>新竹市警察局執行「路口安全大執法」之3</vt:lpstr>
      <vt:lpstr>籲請家長注意孩子言行  勿吸毒 </vt:lpstr>
      <vt:lpstr>新興毒品要注意  政府新世紀反毒策略 </vt:lpstr>
      <vt:lpstr>觀察孩子特質  如有需要可接洽詢問 </vt:lpstr>
      <vt:lpstr>觀察孩子特質  尋求專業服務 </vt:lpstr>
      <vt:lpstr>  小孩在校園  勿踩性騷擾地雷</vt:lpstr>
      <vt:lpstr>   拒絕性騷擾  尊重不放縱   </vt:lpstr>
      <vt:lpstr>小孩在校園  勿因為調皮而誤觸性平法</vt:lpstr>
      <vt:lpstr>教小孩在校外   遇性騷求助三要訣</vt:lpstr>
      <vt:lpstr>校園防疫不鬆懈   親師生攜手做伙來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hlps</dc:creator>
  <cp:lastModifiedBy>user</cp:lastModifiedBy>
  <cp:revision>215</cp:revision>
  <dcterms:created xsi:type="dcterms:W3CDTF">2016-09-12T02:31:41Z</dcterms:created>
  <dcterms:modified xsi:type="dcterms:W3CDTF">2020-09-07T14:49:00Z</dcterms:modified>
</cp:coreProperties>
</file>