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301" r:id="rId3"/>
    <p:sldId id="302" r:id="rId4"/>
    <p:sldId id="303" r:id="rId5"/>
    <p:sldId id="304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74" r:id="rId14"/>
    <p:sldId id="275" r:id="rId15"/>
    <p:sldId id="272" r:id="rId16"/>
    <p:sldId id="305" r:id="rId17"/>
    <p:sldId id="306" r:id="rId18"/>
    <p:sldId id="307" r:id="rId19"/>
    <p:sldId id="290" r:id="rId20"/>
    <p:sldId id="273" r:id="rId21"/>
    <p:sldId id="308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20016-EB80-4FA5-B0A6-772CBA16C791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</dgm:pt>
    <dgm:pt modelId="{1A7AEFB3-8FD2-4AC9-B43D-F7AA6F97D88E}">
      <dgm:prSet phldrT="[文字]"/>
      <dgm:spPr/>
      <dgm:t>
        <a:bodyPr/>
        <a:lstStyle/>
        <a:p>
          <a:r>
            <a:rPr lang="zh-TW" altLang="en-US" dirty="0"/>
            <a:t>溝通</a:t>
          </a:r>
          <a:br>
            <a:rPr lang="en-US" altLang="zh-TW" dirty="0"/>
          </a:br>
          <a:r>
            <a:rPr lang="zh-TW" altLang="en-US" dirty="0"/>
            <a:t>互動</a:t>
          </a:r>
        </a:p>
      </dgm:t>
    </dgm:pt>
    <dgm:pt modelId="{99826F1A-9EB6-480E-A9D7-6AF8A13564BA}" type="parTrans" cxnId="{A4201A49-C5D9-4629-A5EB-A7C63780AD8A}">
      <dgm:prSet/>
      <dgm:spPr/>
      <dgm:t>
        <a:bodyPr/>
        <a:lstStyle/>
        <a:p>
          <a:endParaRPr lang="zh-TW" altLang="en-US"/>
        </a:p>
      </dgm:t>
    </dgm:pt>
    <dgm:pt modelId="{50474F49-1827-4A10-9AB6-C86F2023A20F}" type="sibTrans" cxnId="{A4201A49-C5D9-4629-A5EB-A7C63780AD8A}">
      <dgm:prSet/>
      <dgm:spPr/>
      <dgm:t>
        <a:bodyPr/>
        <a:lstStyle/>
        <a:p>
          <a:endParaRPr lang="zh-TW" altLang="en-US"/>
        </a:p>
      </dgm:t>
    </dgm:pt>
    <dgm:pt modelId="{414BC409-C655-410E-B04D-0DDBD4458513}">
      <dgm:prSet phldrT="[文字]"/>
      <dgm:spPr/>
      <dgm:t>
        <a:bodyPr/>
        <a:lstStyle/>
        <a:p>
          <a:r>
            <a:rPr lang="zh-TW" altLang="en-US" dirty="0"/>
            <a:t>健康</a:t>
          </a:r>
          <a:br>
            <a:rPr lang="en-US" altLang="zh-TW" dirty="0"/>
          </a:br>
          <a:r>
            <a:rPr lang="zh-TW" altLang="en-US" dirty="0"/>
            <a:t>樂活</a:t>
          </a:r>
        </a:p>
      </dgm:t>
    </dgm:pt>
    <dgm:pt modelId="{548CA3FA-E3CE-4936-B268-6ADFA3E4429C}" type="parTrans" cxnId="{02B009E5-BFCC-457E-894F-A0C35738776F}">
      <dgm:prSet/>
      <dgm:spPr/>
      <dgm:t>
        <a:bodyPr/>
        <a:lstStyle/>
        <a:p>
          <a:endParaRPr lang="zh-TW" altLang="en-US"/>
        </a:p>
      </dgm:t>
    </dgm:pt>
    <dgm:pt modelId="{3EA22043-1979-45AD-8D9E-4E7BDD917B51}" type="sibTrans" cxnId="{02B009E5-BFCC-457E-894F-A0C35738776F}">
      <dgm:prSet/>
      <dgm:spPr/>
      <dgm:t>
        <a:bodyPr/>
        <a:lstStyle/>
        <a:p>
          <a:endParaRPr lang="zh-TW" altLang="en-US"/>
        </a:p>
      </dgm:t>
    </dgm:pt>
    <dgm:pt modelId="{3A3B9C70-E951-4845-8935-7A827F835980}">
      <dgm:prSet phldrT="[文字]"/>
      <dgm:spPr/>
      <dgm:t>
        <a:bodyPr/>
        <a:lstStyle/>
        <a:p>
          <a:r>
            <a:rPr lang="zh-TW" altLang="en-US" dirty="0"/>
            <a:t>主動</a:t>
          </a:r>
          <a:br>
            <a:rPr lang="en-US" altLang="zh-TW" dirty="0"/>
          </a:br>
          <a:r>
            <a:rPr lang="zh-TW" altLang="en-US" dirty="0"/>
            <a:t>探索</a:t>
          </a:r>
        </a:p>
      </dgm:t>
    </dgm:pt>
    <dgm:pt modelId="{3BB3FC3D-E124-4D26-91A7-178C77D8FE53}" type="parTrans" cxnId="{FAB1C1C9-B604-4590-A12A-07EBFCF51F1B}">
      <dgm:prSet/>
      <dgm:spPr/>
      <dgm:t>
        <a:bodyPr/>
        <a:lstStyle/>
        <a:p>
          <a:endParaRPr lang="zh-TW" altLang="en-US"/>
        </a:p>
      </dgm:t>
    </dgm:pt>
    <dgm:pt modelId="{34523CD4-B75B-46B0-9F54-01BC2990E6E4}" type="sibTrans" cxnId="{FAB1C1C9-B604-4590-A12A-07EBFCF51F1B}">
      <dgm:prSet/>
      <dgm:spPr/>
      <dgm:t>
        <a:bodyPr/>
        <a:lstStyle/>
        <a:p>
          <a:endParaRPr lang="zh-TW" altLang="en-US"/>
        </a:p>
      </dgm:t>
    </dgm:pt>
    <dgm:pt modelId="{6D13EB01-07F2-4ACC-953D-96348C206D77}">
      <dgm:prSet phldrT="[文字]"/>
      <dgm:spPr/>
      <dgm:t>
        <a:bodyPr/>
        <a:lstStyle/>
        <a:p>
          <a:r>
            <a:rPr lang="zh-TW" altLang="en-US" dirty="0"/>
            <a:t>關懷</a:t>
          </a:r>
          <a:br>
            <a:rPr lang="en-US" altLang="zh-TW" dirty="0"/>
          </a:br>
          <a:r>
            <a:rPr lang="zh-TW" altLang="en-US" dirty="0"/>
            <a:t>世界</a:t>
          </a:r>
        </a:p>
      </dgm:t>
    </dgm:pt>
    <dgm:pt modelId="{C4233753-FFE8-4959-BCB1-02F69D3CEC1E}" type="parTrans" cxnId="{A5D23944-0C0C-4077-A419-EE003AAC9D33}">
      <dgm:prSet/>
      <dgm:spPr/>
      <dgm:t>
        <a:bodyPr/>
        <a:lstStyle/>
        <a:p>
          <a:endParaRPr lang="zh-TW" altLang="en-US"/>
        </a:p>
      </dgm:t>
    </dgm:pt>
    <dgm:pt modelId="{8D776AEF-CF5C-42D1-A65B-93B731033B90}" type="sibTrans" cxnId="{A5D23944-0C0C-4077-A419-EE003AAC9D33}">
      <dgm:prSet/>
      <dgm:spPr/>
      <dgm:t>
        <a:bodyPr/>
        <a:lstStyle/>
        <a:p>
          <a:endParaRPr lang="zh-TW" altLang="en-US"/>
        </a:p>
      </dgm:t>
    </dgm:pt>
    <dgm:pt modelId="{7B6AE03D-F673-40DD-A448-33057B009EFD}" type="pres">
      <dgm:prSet presAssocID="{81620016-EB80-4FA5-B0A6-772CBA16C791}" presName="compositeShape" presStyleCnt="0">
        <dgm:presLayoutVars>
          <dgm:chMax val="7"/>
          <dgm:dir/>
          <dgm:resizeHandles val="exact"/>
        </dgm:presLayoutVars>
      </dgm:prSet>
      <dgm:spPr/>
    </dgm:pt>
    <dgm:pt modelId="{B50AFC79-2169-4DA5-9962-0A2E50D0508B}" type="pres">
      <dgm:prSet presAssocID="{81620016-EB80-4FA5-B0A6-772CBA16C791}" presName="wedge1" presStyleLbl="node1" presStyleIdx="0" presStyleCnt="4"/>
      <dgm:spPr/>
    </dgm:pt>
    <dgm:pt modelId="{BD0F5A3F-1FEB-464F-8B40-D42FC3A41C5D}" type="pres">
      <dgm:prSet presAssocID="{81620016-EB80-4FA5-B0A6-772CBA16C791}" presName="dummy1a" presStyleCnt="0"/>
      <dgm:spPr/>
    </dgm:pt>
    <dgm:pt modelId="{A74E203A-68F3-4660-93A9-F22F15878B10}" type="pres">
      <dgm:prSet presAssocID="{81620016-EB80-4FA5-B0A6-772CBA16C791}" presName="dummy1b" presStyleCnt="0"/>
      <dgm:spPr/>
    </dgm:pt>
    <dgm:pt modelId="{F065D8C0-B64F-4959-8C69-4C86B912529F}" type="pres">
      <dgm:prSet presAssocID="{81620016-EB80-4FA5-B0A6-772CBA16C79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AF537F1-D8CE-4777-8F2E-21B3F701DDD3}" type="pres">
      <dgm:prSet presAssocID="{81620016-EB80-4FA5-B0A6-772CBA16C791}" presName="wedge2" presStyleLbl="node1" presStyleIdx="1" presStyleCnt="4"/>
      <dgm:spPr/>
    </dgm:pt>
    <dgm:pt modelId="{CF3CB19A-03FF-4D97-BA8F-6E7BB22ECFC4}" type="pres">
      <dgm:prSet presAssocID="{81620016-EB80-4FA5-B0A6-772CBA16C791}" presName="dummy2a" presStyleCnt="0"/>
      <dgm:spPr/>
    </dgm:pt>
    <dgm:pt modelId="{8967D40E-A5CA-45C3-AAAF-32CA1C7DD346}" type="pres">
      <dgm:prSet presAssocID="{81620016-EB80-4FA5-B0A6-772CBA16C791}" presName="dummy2b" presStyleCnt="0"/>
      <dgm:spPr/>
    </dgm:pt>
    <dgm:pt modelId="{397ED55F-2CBF-4600-83A7-2904EF23221F}" type="pres">
      <dgm:prSet presAssocID="{81620016-EB80-4FA5-B0A6-772CBA16C79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BC580F8-D24F-4754-9424-8115EF799F1E}" type="pres">
      <dgm:prSet presAssocID="{81620016-EB80-4FA5-B0A6-772CBA16C791}" presName="wedge3" presStyleLbl="node1" presStyleIdx="2" presStyleCnt="4"/>
      <dgm:spPr/>
    </dgm:pt>
    <dgm:pt modelId="{A48DDCB9-7574-426E-98A0-DA0EC895A4B9}" type="pres">
      <dgm:prSet presAssocID="{81620016-EB80-4FA5-B0A6-772CBA16C791}" presName="dummy3a" presStyleCnt="0"/>
      <dgm:spPr/>
    </dgm:pt>
    <dgm:pt modelId="{B22DC527-68C1-41A0-A78B-8266AB1EC92E}" type="pres">
      <dgm:prSet presAssocID="{81620016-EB80-4FA5-B0A6-772CBA16C791}" presName="dummy3b" presStyleCnt="0"/>
      <dgm:spPr/>
    </dgm:pt>
    <dgm:pt modelId="{34A13D25-DD8F-4F81-A7E4-B409CA946FF5}" type="pres">
      <dgm:prSet presAssocID="{81620016-EB80-4FA5-B0A6-772CBA16C79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F235701-07E5-4E09-87EE-905CBE2BC5A1}" type="pres">
      <dgm:prSet presAssocID="{81620016-EB80-4FA5-B0A6-772CBA16C791}" presName="wedge4" presStyleLbl="node1" presStyleIdx="3" presStyleCnt="4"/>
      <dgm:spPr/>
    </dgm:pt>
    <dgm:pt modelId="{A0BF3D51-114C-4D0A-93FA-C9DA7900552A}" type="pres">
      <dgm:prSet presAssocID="{81620016-EB80-4FA5-B0A6-772CBA16C791}" presName="dummy4a" presStyleCnt="0"/>
      <dgm:spPr/>
    </dgm:pt>
    <dgm:pt modelId="{4355C31C-2966-47B5-9440-4DE54350565A}" type="pres">
      <dgm:prSet presAssocID="{81620016-EB80-4FA5-B0A6-772CBA16C791}" presName="dummy4b" presStyleCnt="0"/>
      <dgm:spPr/>
    </dgm:pt>
    <dgm:pt modelId="{71DDCEEF-D269-4936-ADB5-1A1A00B17B99}" type="pres">
      <dgm:prSet presAssocID="{81620016-EB80-4FA5-B0A6-772CBA16C79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F9CE305-B48A-4A85-8F8F-5B339480A9FE}" type="pres">
      <dgm:prSet presAssocID="{50474F49-1827-4A10-9AB6-C86F2023A20F}" presName="arrowWedge1" presStyleLbl="fgSibTrans2D1" presStyleIdx="0" presStyleCnt="4"/>
      <dgm:spPr/>
    </dgm:pt>
    <dgm:pt modelId="{5AB85D01-E059-4FCA-A46D-25B8620515C0}" type="pres">
      <dgm:prSet presAssocID="{3EA22043-1979-45AD-8D9E-4E7BDD917B51}" presName="arrowWedge2" presStyleLbl="fgSibTrans2D1" presStyleIdx="1" presStyleCnt="4"/>
      <dgm:spPr/>
    </dgm:pt>
    <dgm:pt modelId="{59896A53-0183-4EDA-AC0B-D1A7CF8F5838}" type="pres">
      <dgm:prSet presAssocID="{8D776AEF-CF5C-42D1-A65B-93B731033B90}" presName="arrowWedge3" presStyleLbl="fgSibTrans2D1" presStyleIdx="2" presStyleCnt="4"/>
      <dgm:spPr/>
    </dgm:pt>
    <dgm:pt modelId="{C161E51B-FDF1-4E61-B9ED-70A40EC479DF}" type="pres">
      <dgm:prSet presAssocID="{34523CD4-B75B-46B0-9F54-01BC2990E6E4}" presName="arrowWedge4" presStyleLbl="fgSibTrans2D1" presStyleIdx="3" presStyleCnt="4"/>
      <dgm:spPr/>
    </dgm:pt>
  </dgm:ptLst>
  <dgm:cxnLst>
    <dgm:cxn modelId="{292E5F04-A18C-428B-B356-5C59049C888C}" type="presOf" srcId="{81620016-EB80-4FA5-B0A6-772CBA16C791}" destId="{7B6AE03D-F673-40DD-A448-33057B009EFD}" srcOrd="0" destOrd="0" presId="urn:microsoft.com/office/officeart/2005/8/layout/cycle8"/>
    <dgm:cxn modelId="{CCD02407-B514-4490-ACCD-281F0D6EEF7B}" type="presOf" srcId="{6D13EB01-07F2-4ACC-953D-96348C206D77}" destId="{34A13D25-DD8F-4F81-A7E4-B409CA946FF5}" srcOrd="1" destOrd="0" presId="urn:microsoft.com/office/officeart/2005/8/layout/cycle8"/>
    <dgm:cxn modelId="{653F3861-1AFE-482C-A54D-61819D49C04E}" type="presOf" srcId="{1A7AEFB3-8FD2-4AC9-B43D-F7AA6F97D88E}" destId="{F065D8C0-B64F-4959-8C69-4C86B912529F}" srcOrd="1" destOrd="0" presId="urn:microsoft.com/office/officeart/2005/8/layout/cycle8"/>
    <dgm:cxn modelId="{A5D23944-0C0C-4077-A419-EE003AAC9D33}" srcId="{81620016-EB80-4FA5-B0A6-772CBA16C791}" destId="{6D13EB01-07F2-4ACC-953D-96348C206D77}" srcOrd="2" destOrd="0" parTransId="{C4233753-FFE8-4959-BCB1-02F69D3CEC1E}" sibTransId="{8D776AEF-CF5C-42D1-A65B-93B731033B90}"/>
    <dgm:cxn modelId="{A4201A49-C5D9-4629-A5EB-A7C63780AD8A}" srcId="{81620016-EB80-4FA5-B0A6-772CBA16C791}" destId="{1A7AEFB3-8FD2-4AC9-B43D-F7AA6F97D88E}" srcOrd="0" destOrd="0" parTransId="{99826F1A-9EB6-480E-A9D7-6AF8A13564BA}" sibTransId="{50474F49-1827-4A10-9AB6-C86F2023A20F}"/>
    <dgm:cxn modelId="{FD1E277D-C9E2-4697-9121-2209F681A41A}" type="presOf" srcId="{1A7AEFB3-8FD2-4AC9-B43D-F7AA6F97D88E}" destId="{B50AFC79-2169-4DA5-9962-0A2E50D0508B}" srcOrd="0" destOrd="0" presId="urn:microsoft.com/office/officeart/2005/8/layout/cycle8"/>
    <dgm:cxn modelId="{C6FF04AF-7BB9-4433-92E8-22EB48FB677D}" type="presOf" srcId="{3A3B9C70-E951-4845-8935-7A827F835980}" destId="{71DDCEEF-D269-4936-ADB5-1A1A00B17B99}" srcOrd="1" destOrd="0" presId="urn:microsoft.com/office/officeart/2005/8/layout/cycle8"/>
    <dgm:cxn modelId="{FAB1C1C9-B604-4590-A12A-07EBFCF51F1B}" srcId="{81620016-EB80-4FA5-B0A6-772CBA16C791}" destId="{3A3B9C70-E951-4845-8935-7A827F835980}" srcOrd="3" destOrd="0" parTransId="{3BB3FC3D-E124-4D26-91A7-178C77D8FE53}" sibTransId="{34523CD4-B75B-46B0-9F54-01BC2990E6E4}"/>
    <dgm:cxn modelId="{E3F7C4CD-576D-42FE-AFFF-1B0AD9B74828}" type="presOf" srcId="{6D13EB01-07F2-4ACC-953D-96348C206D77}" destId="{DBC580F8-D24F-4754-9424-8115EF799F1E}" srcOrd="0" destOrd="0" presId="urn:microsoft.com/office/officeart/2005/8/layout/cycle8"/>
    <dgm:cxn modelId="{67435ECF-EBAF-4102-A57A-E67EEBEFC144}" type="presOf" srcId="{3A3B9C70-E951-4845-8935-7A827F835980}" destId="{AF235701-07E5-4E09-87EE-905CBE2BC5A1}" srcOrd="0" destOrd="0" presId="urn:microsoft.com/office/officeart/2005/8/layout/cycle8"/>
    <dgm:cxn modelId="{AF2E45DE-1C4D-4231-AB4C-DA8F38201127}" type="presOf" srcId="{414BC409-C655-410E-B04D-0DDBD4458513}" destId="{397ED55F-2CBF-4600-83A7-2904EF23221F}" srcOrd="1" destOrd="0" presId="urn:microsoft.com/office/officeart/2005/8/layout/cycle8"/>
    <dgm:cxn modelId="{02B009E5-BFCC-457E-894F-A0C35738776F}" srcId="{81620016-EB80-4FA5-B0A6-772CBA16C791}" destId="{414BC409-C655-410E-B04D-0DDBD4458513}" srcOrd="1" destOrd="0" parTransId="{548CA3FA-E3CE-4936-B268-6ADFA3E4429C}" sibTransId="{3EA22043-1979-45AD-8D9E-4E7BDD917B51}"/>
    <dgm:cxn modelId="{A2ED72E9-D557-4105-950A-4A7502A8EBEC}" type="presOf" srcId="{414BC409-C655-410E-B04D-0DDBD4458513}" destId="{5AF537F1-D8CE-4777-8F2E-21B3F701DDD3}" srcOrd="0" destOrd="0" presId="urn:microsoft.com/office/officeart/2005/8/layout/cycle8"/>
    <dgm:cxn modelId="{F03A8733-BD20-49BA-B0B0-A98A699F84E5}" type="presParOf" srcId="{7B6AE03D-F673-40DD-A448-33057B009EFD}" destId="{B50AFC79-2169-4DA5-9962-0A2E50D0508B}" srcOrd="0" destOrd="0" presId="urn:microsoft.com/office/officeart/2005/8/layout/cycle8"/>
    <dgm:cxn modelId="{8E0ED9ED-E842-4D9B-B54B-04A1387B47A3}" type="presParOf" srcId="{7B6AE03D-F673-40DD-A448-33057B009EFD}" destId="{BD0F5A3F-1FEB-464F-8B40-D42FC3A41C5D}" srcOrd="1" destOrd="0" presId="urn:microsoft.com/office/officeart/2005/8/layout/cycle8"/>
    <dgm:cxn modelId="{2225B21A-C26F-42E6-8761-B774B603FA30}" type="presParOf" srcId="{7B6AE03D-F673-40DD-A448-33057B009EFD}" destId="{A74E203A-68F3-4660-93A9-F22F15878B10}" srcOrd="2" destOrd="0" presId="urn:microsoft.com/office/officeart/2005/8/layout/cycle8"/>
    <dgm:cxn modelId="{D9733123-45C8-4C40-B68C-549603E9EA80}" type="presParOf" srcId="{7B6AE03D-F673-40DD-A448-33057B009EFD}" destId="{F065D8C0-B64F-4959-8C69-4C86B912529F}" srcOrd="3" destOrd="0" presId="urn:microsoft.com/office/officeart/2005/8/layout/cycle8"/>
    <dgm:cxn modelId="{B1F97140-333A-446B-AFCD-5CCB5C21B84A}" type="presParOf" srcId="{7B6AE03D-F673-40DD-A448-33057B009EFD}" destId="{5AF537F1-D8CE-4777-8F2E-21B3F701DDD3}" srcOrd="4" destOrd="0" presId="urn:microsoft.com/office/officeart/2005/8/layout/cycle8"/>
    <dgm:cxn modelId="{872089F7-D442-4364-B85E-C48191441E0E}" type="presParOf" srcId="{7B6AE03D-F673-40DD-A448-33057B009EFD}" destId="{CF3CB19A-03FF-4D97-BA8F-6E7BB22ECFC4}" srcOrd="5" destOrd="0" presId="urn:microsoft.com/office/officeart/2005/8/layout/cycle8"/>
    <dgm:cxn modelId="{929FDF0C-FED3-406E-806C-D4A4310F1C84}" type="presParOf" srcId="{7B6AE03D-F673-40DD-A448-33057B009EFD}" destId="{8967D40E-A5CA-45C3-AAAF-32CA1C7DD346}" srcOrd="6" destOrd="0" presId="urn:microsoft.com/office/officeart/2005/8/layout/cycle8"/>
    <dgm:cxn modelId="{93EE7F5C-F3BA-4723-AB10-8865D635D3C6}" type="presParOf" srcId="{7B6AE03D-F673-40DD-A448-33057B009EFD}" destId="{397ED55F-2CBF-4600-83A7-2904EF23221F}" srcOrd="7" destOrd="0" presId="urn:microsoft.com/office/officeart/2005/8/layout/cycle8"/>
    <dgm:cxn modelId="{D65652C1-9EE8-4312-ABCF-26026C3E5858}" type="presParOf" srcId="{7B6AE03D-F673-40DD-A448-33057B009EFD}" destId="{DBC580F8-D24F-4754-9424-8115EF799F1E}" srcOrd="8" destOrd="0" presId="urn:microsoft.com/office/officeart/2005/8/layout/cycle8"/>
    <dgm:cxn modelId="{03EAF436-ABA8-4AE4-93AC-3FFF04954023}" type="presParOf" srcId="{7B6AE03D-F673-40DD-A448-33057B009EFD}" destId="{A48DDCB9-7574-426E-98A0-DA0EC895A4B9}" srcOrd="9" destOrd="0" presId="urn:microsoft.com/office/officeart/2005/8/layout/cycle8"/>
    <dgm:cxn modelId="{5A188AA4-5DE2-47CD-80FC-EE1118FFD1FE}" type="presParOf" srcId="{7B6AE03D-F673-40DD-A448-33057B009EFD}" destId="{B22DC527-68C1-41A0-A78B-8266AB1EC92E}" srcOrd="10" destOrd="0" presId="urn:microsoft.com/office/officeart/2005/8/layout/cycle8"/>
    <dgm:cxn modelId="{5A2923E0-A7A9-485C-8B7D-B74E5AE4669D}" type="presParOf" srcId="{7B6AE03D-F673-40DD-A448-33057B009EFD}" destId="{34A13D25-DD8F-4F81-A7E4-B409CA946FF5}" srcOrd="11" destOrd="0" presId="urn:microsoft.com/office/officeart/2005/8/layout/cycle8"/>
    <dgm:cxn modelId="{316D4CDE-FE40-4BAB-A140-28E6D2BD6B2A}" type="presParOf" srcId="{7B6AE03D-F673-40DD-A448-33057B009EFD}" destId="{AF235701-07E5-4E09-87EE-905CBE2BC5A1}" srcOrd="12" destOrd="0" presId="urn:microsoft.com/office/officeart/2005/8/layout/cycle8"/>
    <dgm:cxn modelId="{EB8E417D-2432-4B02-B918-97BEBDD8A2EF}" type="presParOf" srcId="{7B6AE03D-F673-40DD-A448-33057B009EFD}" destId="{A0BF3D51-114C-4D0A-93FA-C9DA7900552A}" srcOrd="13" destOrd="0" presId="urn:microsoft.com/office/officeart/2005/8/layout/cycle8"/>
    <dgm:cxn modelId="{E79AFB20-1D3B-49DE-BCB0-655572BB5E2C}" type="presParOf" srcId="{7B6AE03D-F673-40DD-A448-33057B009EFD}" destId="{4355C31C-2966-47B5-9440-4DE54350565A}" srcOrd="14" destOrd="0" presId="urn:microsoft.com/office/officeart/2005/8/layout/cycle8"/>
    <dgm:cxn modelId="{4274ED76-68B4-4E1C-8C33-F28A6A305A34}" type="presParOf" srcId="{7B6AE03D-F673-40DD-A448-33057B009EFD}" destId="{71DDCEEF-D269-4936-ADB5-1A1A00B17B99}" srcOrd="15" destOrd="0" presId="urn:microsoft.com/office/officeart/2005/8/layout/cycle8"/>
    <dgm:cxn modelId="{E6573476-C140-4FAF-83BF-9FF0D5FC7E4E}" type="presParOf" srcId="{7B6AE03D-F673-40DD-A448-33057B009EFD}" destId="{2F9CE305-B48A-4A85-8F8F-5B339480A9FE}" srcOrd="16" destOrd="0" presId="urn:microsoft.com/office/officeart/2005/8/layout/cycle8"/>
    <dgm:cxn modelId="{418B7660-0659-47B5-908A-C1FC4E7C5282}" type="presParOf" srcId="{7B6AE03D-F673-40DD-A448-33057B009EFD}" destId="{5AB85D01-E059-4FCA-A46D-25B8620515C0}" srcOrd="17" destOrd="0" presId="urn:microsoft.com/office/officeart/2005/8/layout/cycle8"/>
    <dgm:cxn modelId="{A0307851-4FCF-425F-B37C-260F41C67216}" type="presParOf" srcId="{7B6AE03D-F673-40DD-A448-33057B009EFD}" destId="{59896A53-0183-4EDA-AC0B-D1A7CF8F5838}" srcOrd="18" destOrd="0" presId="urn:microsoft.com/office/officeart/2005/8/layout/cycle8"/>
    <dgm:cxn modelId="{E95EB71F-C242-45CB-8C9C-3E6722D4027C}" type="presParOf" srcId="{7B6AE03D-F673-40DD-A448-33057B009EFD}" destId="{C161E51B-FDF1-4E61-B9ED-70A40EC479D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A7BF4-6D10-43CE-87DC-CB37374A6F26}" type="doc">
      <dgm:prSet loTypeId="urn:microsoft.com/office/officeart/2005/8/layout/cycle1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3BD3F827-1862-4739-B37D-26035AACCE5A}">
      <dgm:prSet phldrT="[文字]"/>
      <dgm:spPr/>
      <dgm:t>
        <a:bodyPr/>
        <a:lstStyle/>
        <a:p>
          <a:r>
            <a:rPr lang="zh-TW" altLang="en-US" dirty="0"/>
            <a:t>共樂</a:t>
          </a:r>
        </a:p>
      </dgm:t>
    </dgm:pt>
    <dgm:pt modelId="{CDEC6E63-E10F-46B0-A309-5D895F913233}" type="parTrans" cxnId="{8F9693F6-D21A-4A16-9D3C-F7E873343C7F}">
      <dgm:prSet/>
      <dgm:spPr/>
      <dgm:t>
        <a:bodyPr/>
        <a:lstStyle/>
        <a:p>
          <a:endParaRPr lang="zh-TW" altLang="en-US"/>
        </a:p>
      </dgm:t>
    </dgm:pt>
    <dgm:pt modelId="{793F89FE-035C-4DE4-882B-B9AAD1CE5724}" type="sibTrans" cxnId="{8F9693F6-D21A-4A16-9D3C-F7E873343C7F}">
      <dgm:prSet/>
      <dgm:spPr/>
      <dgm:t>
        <a:bodyPr/>
        <a:lstStyle/>
        <a:p>
          <a:endParaRPr lang="zh-TW" altLang="en-US"/>
        </a:p>
      </dgm:t>
    </dgm:pt>
    <dgm:pt modelId="{08E9E73E-2DB5-4476-8142-00327932F114}">
      <dgm:prSet phldrT="[文字]"/>
      <dgm:spPr/>
      <dgm:t>
        <a:bodyPr/>
        <a:lstStyle/>
        <a:p>
          <a:r>
            <a:rPr lang="zh-TW" altLang="en-US" dirty="0"/>
            <a:t>共玩</a:t>
          </a:r>
        </a:p>
      </dgm:t>
    </dgm:pt>
    <dgm:pt modelId="{9A33E0B4-ED9B-4A5E-8098-43465D6B31C6}" type="parTrans" cxnId="{256AC386-CB05-4623-94CA-04C25F599D7B}">
      <dgm:prSet/>
      <dgm:spPr/>
      <dgm:t>
        <a:bodyPr/>
        <a:lstStyle/>
        <a:p>
          <a:endParaRPr lang="zh-TW" altLang="en-US"/>
        </a:p>
      </dgm:t>
    </dgm:pt>
    <dgm:pt modelId="{63F5E5EE-FDEB-414B-8237-1B3B2FFB5423}" type="sibTrans" cxnId="{256AC386-CB05-4623-94CA-04C25F599D7B}">
      <dgm:prSet/>
      <dgm:spPr/>
      <dgm:t>
        <a:bodyPr/>
        <a:lstStyle/>
        <a:p>
          <a:endParaRPr lang="zh-TW" altLang="en-US"/>
        </a:p>
      </dgm:t>
    </dgm:pt>
    <dgm:pt modelId="{051C1C3F-75B1-4E21-80FE-0B67E5D6DC80}">
      <dgm:prSet phldrT="[文字]"/>
      <dgm:spPr/>
      <dgm:t>
        <a:bodyPr/>
        <a:lstStyle/>
        <a:p>
          <a:r>
            <a:rPr lang="zh-TW" altLang="en-US" dirty="0"/>
            <a:t>共學</a:t>
          </a:r>
        </a:p>
      </dgm:t>
    </dgm:pt>
    <dgm:pt modelId="{ADFEA3ED-A04E-4022-9140-103BB5F24F04}" type="parTrans" cxnId="{56C69CBD-1B42-476E-8463-FD7FDB916189}">
      <dgm:prSet/>
      <dgm:spPr/>
      <dgm:t>
        <a:bodyPr/>
        <a:lstStyle/>
        <a:p>
          <a:endParaRPr lang="zh-TW" altLang="en-US"/>
        </a:p>
      </dgm:t>
    </dgm:pt>
    <dgm:pt modelId="{669301BA-F9CC-47C0-8D8E-79DA316C189F}" type="sibTrans" cxnId="{56C69CBD-1B42-476E-8463-FD7FDB916189}">
      <dgm:prSet/>
      <dgm:spPr/>
      <dgm:t>
        <a:bodyPr/>
        <a:lstStyle/>
        <a:p>
          <a:endParaRPr lang="zh-TW" altLang="en-US"/>
        </a:p>
      </dgm:t>
    </dgm:pt>
    <dgm:pt modelId="{29F864C8-AAD8-4FE1-8DCB-4316282BEB42}" type="pres">
      <dgm:prSet presAssocID="{06DA7BF4-6D10-43CE-87DC-CB37374A6F26}" presName="cycle" presStyleCnt="0">
        <dgm:presLayoutVars>
          <dgm:dir/>
          <dgm:resizeHandles val="exact"/>
        </dgm:presLayoutVars>
      </dgm:prSet>
      <dgm:spPr/>
    </dgm:pt>
    <dgm:pt modelId="{327647F0-F8B0-4D67-B73F-E8FC3E4852D9}" type="pres">
      <dgm:prSet presAssocID="{3BD3F827-1862-4739-B37D-26035AACCE5A}" presName="dummy" presStyleCnt="0"/>
      <dgm:spPr/>
    </dgm:pt>
    <dgm:pt modelId="{7E7D32CB-5438-4506-A602-3C116AC281AA}" type="pres">
      <dgm:prSet presAssocID="{3BD3F827-1862-4739-B37D-26035AACCE5A}" presName="node" presStyleLbl="revTx" presStyleIdx="0" presStyleCnt="3">
        <dgm:presLayoutVars>
          <dgm:bulletEnabled val="1"/>
        </dgm:presLayoutVars>
      </dgm:prSet>
      <dgm:spPr/>
    </dgm:pt>
    <dgm:pt modelId="{C8790EE3-3DFD-4A90-9856-F7146D8C9804}" type="pres">
      <dgm:prSet presAssocID="{793F89FE-035C-4DE4-882B-B9AAD1CE5724}" presName="sibTrans" presStyleLbl="node1" presStyleIdx="0" presStyleCnt="3" custScaleX="100990" custScaleY="102044"/>
      <dgm:spPr/>
    </dgm:pt>
    <dgm:pt modelId="{871376F4-C946-4284-8D55-BB44A018787B}" type="pres">
      <dgm:prSet presAssocID="{08E9E73E-2DB5-4476-8142-00327932F114}" presName="dummy" presStyleCnt="0"/>
      <dgm:spPr/>
    </dgm:pt>
    <dgm:pt modelId="{538853FF-0D2B-47CC-9F48-D777B87EB601}" type="pres">
      <dgm:prSet presAssocID="{08E9E73E-2DB5-4476-8142-00327932F114}" presName="node" presStyleLbl="revTx" presStyleIdx="1" presStyleCnt="3">
        <dgm:presLayoutVars>
          <dgm:bulletEnabled val="1"/>
        </dgm:presLayoutVars>
      </dgm:prSet>
      <dgm:spPr/>
    </dgm:pt>
    <dgm:pt modelId="{B02E582E-0D0D-46AA-943D-99CA5DD017D5}" type="pres">
      <dgm:prSet presAssocID="{63F5E5EE-FDEB-414B-8237-1B3B2FFB5423}" presName="sibTrans" presStyleLbl="node1" presStyleIdx="1" presStyleCnt="3"/>
      <dgm:spPr/>
    </dgm:pt>
    <dgm:pt modelId="{E5EF4D86-ACE9-4AC4-8D86-E2C7152D5E30}" type="pres">
      <dgm:prSet presAssocID="{051C1C3F-75B1-4E21-80FE-0B67E5D6DC80}" presName="dummy" presStyleCnt="0"/>
      <dgm:spPr/>
    </dgm:pt>
    <dgm:pt modelId="{87FB16BE-B209-4B97-8FBA-14818D36A8BE}" type="pres">
      <dgm:prSet presAssocID="{051C1C3F-75B1-4E21-80FE-0B67E5D6DC80}" presName="node" presStyleLbl="revTx" presStyleIdx="2" presStyleCnt="3">
        <dgm:presLayoutVars>
          <dgm:bulletEnabled val="1"/>
        </dgm:presLayoutVars>
      </dgm:prSet>
      <dgm:spPr/>
    </dgm:pt>
    <dgm:pt modelId="{1601C344-F73D-4304-9737-452665CFF643}" type="pres">
      <dgm:prSet presAssocID="{669301BA-F9CC-47C0-8D8E-79DA316C189F}" presName="sibTrans" presStyleLbl="node1" presStyleIdx="2" presStyleCnt="3"/>
      <dgm:spPr/>
    </dgm:pt>
  </dgm:ptLst>
  <dgm:cxnLst>
    <dgm:cxn modelId="{10783C07-9D20-4B1D-A716-7ACA092AAB45}" type="presOf" srcId="{63F5E5EE-FDEB-414B-8237-1B3B2FFB5423}" destId="{B02E582E-0D0D-46AA-943D-99CA5DD017D5}" srcOrd="0" destOrd="0" presId="urn:microsoft.com/office/officeart/2005/8/layout/cycle1"/>
    <dgm:cxn modelId="{2EE2981F-ECC0-460C-8165-AE7490204B10}" type="presOf" srcId="{06DA7BF4-6D10-43CE-87DC-CB37374A6F26}" destId="{29F864C8-AAD8-4FE1-8DCB-4316282BEB42}" srcOrd="0" destOrd="0" presId="urn:microsoft.com/office/officeart/2005/8/layout/cycle1"/>
    <dgm:cxn modelId="{E4BB0C28-FA58-498F-817A-DEEC4862408D}" type="presOf" srcId="{3BD3F827-1862-4739-B37D-26035AACCE5A}" destId="{7E7D32CB-5438-4506-A602-3C116AC281AA}" srcOrd="0" destOrd="0" presId="urn:microsoft.com/office/officeart/2005/8/layout/cycle1"/>
    <dgm:cxn modelId="{9380523C-C224-4677-8B81-CBAEDE541A4D}" type="presOf" srcId="{793F89FE-035C-4DE4-882B-B9AAD1CE5724}" destId="{C8790EE3-3DFD-4A90-9856-F7146D8C9804}" srcOrd="0" destOrd="0" presId="urn:microsoft.com/office/officeart/2005/8/layout/cycle1"/>
    <dgm:cxn modelId="{852E8446-5FE2-46B5-A085-8EEEAA82BD6E}" type="presOf" srcId="{051C1C3F-75B1-4E21-80FE-0B67E5D6DC80}" destId="{87FB16BE-B209-4B97-8FBA-14818D36A8BE}" srcOrd="0" destOrd="0" presId="urn:microsoft.com/office/officeart/2005/8/layout/cycle1"/>
    <dgm:cxn modelId="{256AC386-CB05-4623-94CA-04C25F599D7B}" srcId="{06DA7BF4-6D10-43CE-87DC-CB37374A6F26}" destId="{08E9E73E-2DB5-4476-8142-00327932F114}" srcOrd="1" destOrd="0" parTransId="{9A33E0B4-ED9B-4A5E-8098-43465D6B31C6}" sibTransId="{63F5E5EE-FDEB-414B-8237-1B3B2FFB5423}"/>
    <dgm:cxn modelId="{2705E1A9-6F96-4BE7-92E6-3CDD67CBED19}" type="presOf" srcId="{669301BA-F9CC-47C0-8D8E-79DA316C189F}" destId="{1601C344-F73D-4304-9737-452665CFF643}" srcOrd="0" destOrd="0" presId="urn:microsoft.com/office/officeart/2005/8/layout/cycle1"/>
    <dgm:cxn modelId="{19767EB2-296E-4DFE-8FFD-A17B5E2152E3}" type="presOf" srcId="{08E9E73E-2DB5-4476-8142-00327932F114}" destId="{538853FF-0D2B-47CC-9F48-D777B87EB601}" srcOrd="0" destOrd="0" presId="urn:microsoft.com/office/officeart/2005/8/layout/cycle1"/>
    <dgm:cxn modelId="{56C69CBD-1B42-476E-8463-FD7FDB916189}" srcId="{06DA7BF4-6D10-43CE-87DC-CB37374A6F26}" destId="{051C1C3F-75B1-4E21-80FE-0B67E5D6DC80}" srcOrd="2" destOrd="0" parTransId="{ADFEA3ED-A04E-4022-9140-103BB5F24F04}" sibTransId="{669301BA-F9CC-47C0-8D8E-79DA316C189F}"/>
    <dgm:cxn modelId="{8F9693F6-D21A-4A16-9D3C-F7E873343C7F}" srcId="{06DA7BF4-6D10-43CE-87DC-CB37374A6F26}" destId="{3BD3F827-1862-4739-B37D-26035AACCE5A}" srcOrd="0" destOrd="0" parTransId="{CDEC6E63-E10F-46B0-A309-5D895F913233}" sibTransId="{793F89FE-035C-4DE4-882B-B9AAD1CE5724}"/>
    <dgm:cxn modelId="{76A451FC-3ADF-477E-9741-081357DFAF33}" type="presParOf" srcId="{29F864C8-AAD8-4FE1-8DCB-4316282BEB42}" destId="{327647F0-F8B0-4D67-B73F-E8FC3E4852D9}" srcOrd="0" destOrd="0" presId="urn:microsoft.com/office/officeart/2005/8/layout/cycle1"/>
    <dgm:cxn modelId="{E8BE671B-8982-492A-8258-822DAC3225DC}" type="presParOf" srcId="{29F864C8-AAD8-4FE1-8DCB-4316282BEB42}" destId="{7E7D32CB-5438-4506-A602-3C116AC281AA}" srcOrd="1" destOrd="0" presId="urn:microsoft.com/office/officeart/2005/8/layout/cycle1"/>
    <dgm:cxn modelId="{3020AF25-A1AE-43C7-81AF-A1838435AD23}" type="presParOf" srcId="{29F864C8-AAD8-4FE1-8DCB-4316282BEB42}" destId="{C8790EE3-3DFD-4A90-9856-F7146D8C9804}" srcOrd="2" destOrd="0" presId="urn:microsoft.com/office/officeart/2005/8/layout/cycle1"/>
    <dgm:cxn modelId="{63143961-4B56-49FF-B517-6DC6DE629C41}" type="presParOf" srcId="{29F864C8-AAD8-4FE1-8DCB-4316282BEB42}" destId="{871376F4-C946-4284-8D55-BB44A018787B}" srcOrd="3" destOrd="0" presId="urn:microsoft.com/office/officeart/2005/8/layout/cycle1"/>
    <dgm:cxn modelId="{7310AD3E-2BF6-46AB-9B6F-66225830A636}" type="presParOf" srcId="{29F864C8-AAD8-4FE1-8DCB-4316282BEB42}" destId="{538853FF-0D2B-47CC-9F48-D777B87EB601}" srcOrd="4" destOrd="0" presId="urn:microsoft.com/office/officeart/2005/8/layout/cycle1"/>
    <dgm:cxn modelId="{21A5E103-512B-4030-BC41-7C494FBDF206}" type="presParOf" srcId="{29F864C8-AAD8-4FE1-8DCB-4316282BEB42}" destId="{B02E582E-0D0D-46AA-943D-99CA5DD017D5}" srcOrd="5" destOrd="0" presId="urn:microsoft.com/office/officeart/2005/8/layout/cycle1"/>
    <dgm:cxn modelId="{50EEC88B-ED45-4EFC-90A3-7BADF4674C72}" type="presParOf" srcId="{29F864C8-AAD8-4FE1-8DCB-4316282BEB42}" destId="{E5EF4D86-ACE9-4AC4-8D86-E2C7152D5E30}" srcOrd="6" destOrd="0" presId="urn:microsoft.com/office/officeart/2005/8/layout/cycle1"/>
    <dgm:cxn modelId="{5E6DAA76-A528-4492-BC26-7C4316E45B1D}" type="presParOf" srcId="{29F864C8-AAD8-4FE1-8DCB-4316282BEB42}" destId="{87FB16BE-B209-4B97-8FBA-14818D36A8BE}" srcOrd="7" destOrd="0" presId="urn:microsoft.com/office/officeart/2005/8/layout/cycle1"/>
    <dgm:cxn modelId="{1D7AA4C5-9258-4964-9DB9-F1D96371C9B8}" type="presParOf" srcId="{29F864C8-AAD8-4FE1-8DCB-4316282BEB42}" destId="{1601C344-F73D-4304-9737-452665CFF643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5D69EA-5328-4E21-A3E5-04584B983867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B347BA4-1128-4B5A-B32E-730EE3773A49}">
      <dgm:prSet/>
      <dgm:spPr/>
      <dgm:t>
        <a:bodyPr/>
        <a:lstStyle/>
        <a:p>
          <a:pPr rtl="0"/>
          <a:r>
            <a:rPr lang="zh-TW"/>
            <a:t>減少學生課業負擔</a:t>
          </a:r>
        </a:p>
      </dgm:t>
    </dgm:pt>
    <dgm:pt modelId="{6F41A952-C877-4AFC-BDB7-7D0EADE6BA95}" type="parTrans" cxnId="{DC66A9E2-8A9F-46E8-A4A0-75E3EF2302B3}">
      <dgm:prSet/>
      <dgm:spPr/>
      <dgm:t>
        <a:bodyPr/>
        <a:lstStyle/>
        <a:p>
          <a:endParaRPr lang="zh-TW" altLang="en-US"/>
        </a:p>
      </dgm:t>
    </dgm:pt>
    <dgm:pt modelId="{BDDADE2B-9E56-414B-A48F-BB645B00E625}" type="sibTrans" cxnId="{DC66A9E2-8A9F-46E8-A4A0-75E3EF2302B3}">
      <dgm:prSet/>
      <dgm:spPr/>
      <dgm:t>
        <a:bodyPr/>
        <a:lstStyle/>
        <a:p>
          <a:endParaRPr lang="zh-TW" altLang="en-US"/>
        </a:p>
      </dgm:t>
    </dgm:pt>
    <dgm:pt modelId="{62CECBF6-2D28-4ED2-AD4A-E7BB249E6B1C}">
      <dgm:prSet/>
      <dgm:spPr/>
      <dgm:t>
        <a:bodyPr/>
        <a:lstStyle/>
        <a:p>
          <a:pPr rtl="0"/>
          <a:r>
            <a:rPr lang="zh-TW"/>
            <a:t>不必選擇參考書</a:t>
          </a:r>
        </a:p>
      </dgm:t>
    </dgm:pt>
    <dgm:pt modelId="{FA56E3F0-EB05-469A-B0A1-4D62A30FA4CA}" type="parTrans" cxnId="{C30731C8-449A-4EB2-9A5C-2DE5F5950712}">
      <dgm:prSet/>
      <dgm:spPr/>
      <dgm:t>
        <a:bodyPr/>
        <a:lstStyle/>
        <a:p>
          <a:endParaRPr lang="zh-TW" altLang="en-US"/>
        </a:p>
      </dgm:t>
    </dgm:pt>
    <dgm:pt modelId="{3736EC0C-FF9B-4C1C-A3E4-BBC04CDBF585}" type="sibTrans" cxnId="{C30731C8-449A-4EB2-9A5C-2DE5F5950712}">
      <dgm:prSet/>
      <dgm:spPr/>
      <dgm:t>
        <a:bodyPr/>
        <a:lstStyle/>
        <a:p>
          <a:endParaRPr lang="zh-TW" altLang="en-US"/>
        </a:p>
      </dgm:t>
    </dgm:pt>
    <dgm:pt modelId="{17BF58F6-3D67-4E37-AE4F-A32E394379F4}">
      <dgm:prSet/>
      <dgm:spPr/>
      <dgm:t>
        <a:bodyPr/>
        <a:lstStyle/>
        <a:p>
          <a:pPr rtl="0"/>
          <a:r>
            <a:rPr lang="zh-TW"/>
            <a:t>減少重複的制式練習</a:t>
          </a:r>
        </a:p>
      </dgm:t>
    </dgm:pt>
    <dgm:pt modelId="{F785BA37-936A-4F1C-BE3F-8D376CCD1997}" type="parTrans" cxnId="{D99747DC-849D-459D-9D26-1014C73E93A0}">
      <dgm:prSet/>
      <dgm:spPr/>
      <dgm:t>
        <a:bodyPr/>
        <a:lstStyle/>
        <a:p>
          <a:endParaRPr lang="zh-TW" altLang="en-US"/>
        </a:p>
      </dgm:t>
    </dgm:pt>
    <dgm:pt modelId="{65D39B4E-D29B-4733-9C7B-3066CA83EC9E}" type="sibTrans" cxnId="{D99747DC-849D-459D-9D26-1014C73E93A0}">
      <dgm:prSet/>
      <dgm:spPr/>
      <dgm:t>
        <a:bodyPr/>
        <a:lstStyle/>
        <a:p>
          <a:endParaRPr lang="zh-TW" altLang="en-US"/>
        </a:p>
      </dgm:t>
    </dgm:pt>
    <dgm:pt modelId="{ED77A9D2-5D6B-4F75-8BC4-6660C0E5FB98}">
      <dgm:prSet/>
      <dgm:spPr/>
      <dgm:t>
        <a:bodyPr/>
        <a:lstStyle/>
        <a:p>
          <a:pPr rtl="0"/>
          <a:r>
            <a:rPr lang="zh-TW"/>
            <a:t>重視知識的活用性</a:t>
          </a:r>
        </a:p>
      </dgm:t>
    </dgm:pt>
    <dgm:pt modelId="{7E6D5772-D7FC-4CA8-8653-BC8D39602401}" type="parTrans" cxnId="{AFB948A7-B251-447C-AC8F-943B79B468F7}">
      <dgm:prSet/>
      <dgm:spPr/>
      <dgm:t>
        <a:bodyPr/>
        <a:lstStyle/>
        <a:p>
          <a:endParaRPr lang="zh-TW" altLang="en-US"/>
        </a:p>
      </dgm:t>
    </dgm:pt>
    <dgm:pt modelId="{A347B95C-3320-4D10-A3A5-44759C4865CC}" type="sibTrans" cxnId="{AFB948A7-B251-447C-AC8F-943B79B468F7}">
      <dgm:prSet/>
      <dgm:spPr/>
      <dgm:t>
        <a:bodyPr/>
        <a:lstStyle/>
        <a:p>
          <a:endParaRPr lang="zh-TW" altLang="en-US"/>
        </a:p>
      </dgm:t>
    </dgm:pt>
    <dgm:pt modelId="{5C9264D7-65C3-434D-8403-7525E30E4252}" type="pres">
      <dgm:prSet presAssocID="{785D69EA-5328-4E21-A3E5-04584B983867}" presName="linearFlow" presStyleCnt="0">
        <dgm:presLayoutVars>
          <dgm:dir/>
          <dgm:resizeHandles val="exact"/>
        </dgm:presLayoutVars>
      </dgm:prSet>
      <dgm:spPr/>
    </dgm:pt>
    <dgm:pt modelId="{25969D57-A80B-46AA-B02D-8D87B8073C60}" type="pres">
      <dgm:prSet presAssocID="{0B347BA4-1128-4B5A-B32E-730EE3773A49}" presName="composite" presStyleCnt="0"/>
      <dgm:spPr/>
    </dgm:pt>
    <dgm:pt modelId="{914A9015-8680-4845-AB2A-10FE56F5276B}" type="pres">
      <dgm:prSet presAssocID="{0B347BA4-1128-4B5A-B32E-730EE3773A49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A9060B9E-C0BD-4033-8EC0-5F296F0D79AB}" type="pres">
      <dgm:prSet presAssocID="{0B347BA4-1128-4B5A-B32E-730EE3773A49}" presName="txShp" presStyleLbl="node1" presStyleIdx="0" presStyleCnt="4">
        <dgm:presLayoutVars>
          <dgm:bulletEnabled val="1"/>
        </dgm:presLayoutVars>
      </dgm:prSet>
      <dgm:spPr/>
    </dgm:pt>
    <dgm:pt modelId="{D74DD258-FBAE-4FA3-94CE-025CCF6C06C0}" type="pres">
      <dgm:prSet presAssocID="{BDDADE2B-9E56-414B-A48F-BB645B00E625}" presName="spacing" presStyleCnt="0"/>
      <dgm:spPr/>
    </dgm:pt>
    <dgm:pt modelId="{4A13C695-F0B1-4356-99E9-BE5F985D18F3}" type="pres">
      <dgm:prSet presAssocID="{62CECBF6-2D28-4ED2-AD4A-E7BB249E6B1C}" presName="composite" presStyleCnt="0"/>
      <dgm:spPr/>
    </dgm:pt>
    <dgm:pt modelId="{832DF188-D485-490E-A57C-482DE14A49C9}" type="pres">
      <dgm:prSet presAssocID="{62CECBF6-2D28-4ED2-AD4A-E7BB249E6B1C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3E09F28-5DDB-496A-BE99-F8CD6817A026}" type="pres">
      <dgm:prSet presAssocID="{62CECBF6-2D28-4ED2-AD4A-E7BB249E6B1C}" presName="txShp" presStyleLbl="node1" presStyleIdx="1" presStyleCnt="4">
        <dgm:presLayoutVars>
          <dgm:bulletEnabled val="1"/>
        </dgm:presLayoutVars>
      </dgm:prSet>
      <dgm:spPr/>
    </dgm:pt>
    <dgm:pt modelId="{B7198ACE-9608-4F2E-8BA1-0D97D6A76A67}" type="pres">
      <dgm:prSet presAssocID="{3736EC0C-FF9B-4C1C-A3E4-BBC04CDBF585}" presName="spacing" presStyleCnt="0"/>
      <dgm:spPr/>
    </dgm:pt>
    <dgm:pt modelId="{28B05CE9-1AF3-4CE0-843D-22E9AABD117E}" type="pres">
      <dgm:prSet presAssocID="{17BF58F6-3D67-4E37-AE4F-A32E394379F4}" presName="composite" presStyleCnt="0"/>
      <dgm:spPr/>
    </dgm:pt>
    <dgm:pt modelId="{0463681B-ADEA-4527-9FF3-7595D9D18AD2}" type="pres">
      <dgm:prSet presAssocID="{17BF58F6-3D67-4E37-AE4F-A32E394379F4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4AF3D6E-D648-4038-9039-617107837F18}" type="pres">
      <dgm:prSet presAssocID="{17BF58F6-3D67-4E37-AE4F-A32E394379F4}" presName="txShp" presStyleLbl="node1" presStyleIdx="2" presStyleCnt="4">
        <dgm:presLayoutVars>
          <dgm:bulletEnabled val="1"/>
        </dgm:presLayoutVars>
      </dgm:prSet>
      <dgm:spPr/>
    </dgm:pt>
    <dgm:pt modelId="{F6E55A80-7368-45B8-9992-0348A60AB219}" type="pres">
      <dgm:prSet presAssocID="{65D39B4E-D29B-4733-9C7B-3066CA83EC9E}" presName="spacing" presStyleCnt="0"/>
      <dgm:spPr/>
    </dgm:pt>
    <dgm:pt modelId="{5EDF8795-CC9A-4512-BA19-66A3755ABC3C}" type="pres">
      <dgm:prSet presAssocID="{ED77A9D2-5D6B-4F75-8BC4-6660C0E5FB98}" presName="composite" presStyleCnt="0"/>
      <dgm:spPr/>
    </dgm:pt>
    <dgm:pt modelId="{7E1D2687-75C9-4D72-A410-8C0C8D58B6A8}" type="pres">
      <dgm:prSet presAssocID="{ED77A9D2-5D6B-4F75-8BC4-6660C0E5FB98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49950F2-0964-4BE2-8A97-85EE7253DA9D}" type="pres">
      <dgm:prSet presAssocID="{ED77A9D2-5D6B-4F75-8BC4-6660C0E5FB98}" presName="txShp" presStyleLbl="node1" presStyleIdx="3" presStyleCnt="4">
        <dgm:presLayoutVars>
          <dgm:bulletEnabled val="1"/>
        </dgm:presLayoutVars>
      </dgm:prSet>
      <dgm:spPr/>
    </dgm:pt>
  </dgm:ptLst>
  <dgm:cxnLst>
    <dgm:cxn modelId="{C200F212-8E8D-4F3B-A207-BEF72A22B07E}" type="presOf" srcId="{ED77A9D2-5D6B-4F75-8BC4-6660C0E5FB98}" destId="{649950F2-0964-4BE2-8A97-85EE7253DA9D}" srcOrd="0" destOrd="0" presId="urn:microsoft.com/office/officeart/2005/8/layout/vList3"/>
    <dgm:cxn modelId="{A2A3881B-D68D-4E12-8C0E-8B209135FD5E}" type="presOf" srcId="{785D69EA-5328-4E21-A3E5-04584B983867}" destId="{5C9264D7-65C3-434D-8403-7525E30E4252}" srcOrd="0" destOrd="0" presId="urn:microsoft.com/office/officeart/2005/8/layout/vList3"/>
    <dgm:cxn modelId="{85DC0E52-0900-4F72-8DCD-6D052CE89CFB}" type="presOf" srcId="{62CECBF6-2D28-4ED2-AD4A-E7BB249E6B1C}" destId="{13E09F28-5DDB-496A-BE99-F8CD6817A026}" srcOrd="0" destOrd="0" presId="urn:microsoft.com/office/officeart/2005/8/layout/vList3"/>
    <dgm:cxn modelId="{AFB948A7-B251-447C-AC8F-943B79B468F7}" srcId="{785D69EA-5328-4E21-A3E5-04584B983867}" destId="{ED77A9D2-5D6B-4F75-8BC4-6660C0E5FB98}" srcOrd="3" destOrd="0" parTransId="{7E6D5772-D7FC-4CA8-8653-BC8D39602401}" sibTransId="{A347B95C-3320-4D10-A3A5-44759C4865CC}"/>
    <dgm:cxn modelId="{C30731C8-449A-4EB2-9A5C-2DE5F5950712}" srcId="{785D69EA-5328-4E21-A3E5-04584B983867}" destId="{62CECBF6-2D28-4ED2-AD4A-E7BB249E6B1C}" srcOrd="1" destOrd="0" parTransId="{FA56E3F0-EB05-469A-B0A1-4D62A30FA4CA}" sibTransId="{3736EC0C-FF9B-4C1C-A3E4-BBC04CDBF585}"/>
    <dgm:cxn modelId="{D99747DC-849D-459D-9D26-1014C73E93A0}" srcId="{785D69EA-5328-4E21-A3E5-04584B983867}" destId="{17BF58F6-3D67-4E37-AE4F-A32E394379F4}" srcOrd="2" destOrd="0" parTransId="{F785BA37-936A-4F1C-BE3F-8D376CCD1997}" sibTransId="{65D39B4E-D29B-4733-9C7B-3066CA83EC9E}"/>
    <dgm:cxn modelId="{DC66A9E2-8A9F-46E8-A4A0-75E3EF2302B3}" srcId="{785D69EA-5328-4E21-A3E5-04584B983867}" destId="{0B347BA4-1128-4B5A-B32E-730EE3773A49}" srcOrd="0" destOrd="0" parTransId="{6F41A952-C877-4AFC-BDB7-7D0EADE6BA95}" sibTransId="{BDDADE2B-9E56-414B-A48F-BB645B00E625}"/>
    <dgm:cxn modelId="{B707BAEC-8AB4-475E-94B2-ABD920C9A4D1}" type="presOf" srcId="{17BF58F6-3D67-4E37-AE4F-A32E394379F4}" destId="{F4AF3D6E-D648-4038-9039-617107837F18}" srcOrd="0" destOrd="0" presId="urn:microsoft.com/office/officeart/2005/8/layout/vList3"/>
    <dgm:cxn modelId="{CE4163FD-E561-4753-A726-D071F005D00F}" type="presOf" srcId="{0B347BA4-1128-4B5A-B32E-730EE3773A49}" destId="{A9060B9E-C0BD-4033-8EC0-5F296F0D79AB}" srcOrd="0" destOrd="0" presId="urn:microsoft.com/office/officeart/2005/8/layout/vList3"/>
    <dgm:cxn modelId="{7C5876A9-1039-4831-B2CA-81CA405BF196}" type="presParOf" srcId="{5C9264D7-65C3-434D-8403-7525E30E4252}" destId="{25969D57-A80B-46AA-B02D-8D87B8073C60}" srcOrd="0" destOrd="0" presId="urn:microsoft.com/office/officeart/2005/8/layout/vList3"/>
    <dgm:cxn modelId="{40173466-0BF3-4A7B-B290-CF6590E577A2}" type="presParOf" srcId="{25969D57-A80B-46AA-B02D-8D87B8073C60}" destId="{914A9015-8680-4845-AB2A-10FE56F5276B}" srcOrd="0" destOrd="0" presId="urn:microsoft.com/office/officeart/2005/8/layout/vList3"/>
    <dgm:cxn modelId="{8C482BB5-5793-4137-A462-F8DA8B319F59}" type="presParOf" srcId="{25969D57-A80B-46AA-B02D-8D87B8073C60}" destId="{A9060B9E-C0BD-4033-8EC0-5F296F0D79AB}" srcOrd="1" destOrd="0" presId="urn:microsoft.com/office/officeart/2005/8/layout/vList3"/>
    <dgm:cxn modelId="{0E2DA6F9-190D-4793-B2C9-E0498B8AA931}" type="presParOf" srcId="{5C9264D7-65C3-434D-8403-7525E30E4252}" destId="{D74DD258-FBAE-4FA3-94CE-025CCF6C06C0}" srcOrd="1" destOrd="0" presId="urn:microsoft.com/office/officeart/2005/8/layout/vList3"/>
    <dgm:cxn modelId="{1E1CEA47-6C06-4B15-933D-C831976ED125}" type="presParOf" srcId="{5C9264D7-65C3-434D-8403-7525E30E4252}" destId="{4A13C695-F0B1-4356-99E9-BE5F985D18F3}" srcOrd="2" destOrd="0" presId="urn:microsoft.com/office/officeart/2005/8/layout/vList3"/>
    <dgm:cxn modelId="{A13841B0-530D-4AB7-8A31-4835A1122283}" type="presParOf" srcId="{4A13C695-F0B1-4356-99E9-BE5F985D18F3}" destId="{832DF188-D485-490E-A57C-482DE14A49C9}" srcOrd="0" destOrd="0" presId="urn:microsoft.com/office/officeart/2005/8/layout/vList3"/>
    <dgm:cxn modelId="{11573CDC-AA5C-4E5D-8134-3E716234837F}" type="presParOf" srcId="{4A13C695-F0B1-4356-99E9-BE5F985D18F3}" destId="{13E09F28-5DDB-496A-BE99-F8CD6817A026}" srcOrd="1" destOrd="0" presId="urn:microsoft.com/office/officeart/2005/8/layout/vList3"/>
    <dgm:cxn modelId="{CA59025D-73E6-4196-B630-1B7370D0F363}" type="presParOf" srcId="{5C9264D7-65C3-434D-8403-7525E30E4252}" destId="{B7198ACE-9608-4F2E-8BA1-0D97D6A76A67}" srcOrd="3" destOrd="0" presId="urn:microsoft.com/office/officeart/2005/8/layout/vList3"/>
    <dgm:cxn modelId="{B4C8A82F-0596-4A0A-B797-8D936A2ABC60}" type="presParOf" srcId="{5C9264D7-65C3-434D-8403-7525E30E4252}" destId="{28B05CE9-1AF3-4CE0-843D-22E9AABD117E}" srcOrd="4" destOrd="0" presId="urn:microsoft.com/office/officeart/2005/8/layout/vList3"/>
    <dgm:cxn modelId="{ADEB1E0D-1B50-4E37-A452-85005542EC81}" type="presParOf" srcId="{28B05CE9-1AF3-4CE0-843D-22E9AABD117E}" destId="{0463681B-ADEA-4527-9FF3-7595D9D18AD2}" srcOrd="0" destOrd="0" presId="urn:microsoft.com/office/officeart/2005/8/layout/vList3"/>
    <dgm:cxn modelId="{1B1F1C07-B16D-4AE3-BA1D-9C9DBE037D0B}" type="presParOf" srcId="{28B05CE9-1AF3-4CE0-843D-22E9AABD117E}" destId="{F4AF3D6E-D648-4038-9039-617107837F18}" srcOrd="1" destOrd="0" presId="urn:microsoft.com/office/officeart/2005/8/layout/vList3"/>
    <dgm:cxn modelId="{B1BE3D59-F2E5-43EF-8428-7314DA447F4A}" type="presParOf" srcId="{5C9264D7-65C3-434D-8403-7525E30E4252}" destId="{F6E55A80-7368-45B8-9992-0348A60AB219}" srcOrd="5" destOrd="0" presId="urn:microsoft.com/office/officeart/2005/8/layout/vList3"/>
    <dgm:cxn modelId="{C7DFA7B2-6652-4CDC-8EE3-ADFB0C880452}" type="presParOf" srcId="{5C9264D7-65C3-434D-8403-7525E30E4252}" destId="{5EDF8795-CC9A-4512-BA19-66A3755ABC3C}" srcOrd="6" destOrd="0" presId="urn:microsoft.com/office/officeart/2005/8/layout/vList3"/>
    <dgm:cxn modelId="{BA5753DC-4ED4-4023-873F-1794272976B0}" type="presParOf" srcId="{5EDF8795-CC9A-4512-BA19-66A3755ABC3C}" destId="{7E1D2687-75C9-4D72-A410-8C0C8D58B6A8}" srcOrd="0" destOrd="0" presId="urn:microsoft.com/office/officeart/2005/8/layout/vList3"/>
    <dgm:cxn modelId="{10F06BA3-7469-45EC-A620-005D345BC4DA}" type="presParOf" srcId="{5EDF8795-CC9A-4512-BA19-66A3755ABC3C}" destId="{649950F2-0964-4BE2-8A97-85EE7253DA9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5B0B6A-FBE1-45F3-9A63-CA244A7F44E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B9DF9E3-2E28-4671-96C4-3D08D031AE16}">
      <dgm:prSet/>
      <dgm:spPr/>
      <dgm:t>
        <a:bodyPr/>
        <a:lstStyle/>
        <a:p>
          <a:pPr rtl="0"/>
          <a:r>
            <a:rPr lang="zh-TW"/>
            <a:t>畢業證書</a:t>
          </a:r>
        </a:p>
      </dgm:t>
    </dgm:pt>
    <dgm:pt modelId="{9488A7A7-9515-49A9-8E2A-9ACC4F45ACEB}" type="parTrans" cxnId="{8B7A4BE3-7C48-4639-91AC-6400852A8064}">
      <dgm:prSet/>
      <dgm:spPr/>
      <dgm:t>
        <a:bodyPr/>
        <a:lstStyle/>
        <a:p>
          <a:endParaRPr lang="zh-TW" altLang="en-US"/>
        </a:p>
      </dgm:t>
    </dgm:pt>
    <dgm:pt modelId="{3B27598E-379C-4FD2-9805-CBED10607F2B}" type="sibTrans" cxnId="{8B7A4BE3-7C48-4639-91AC-6400852A8064}">
      <dgm:prSet/>
      <dgm:spPr/>
      <dgm:t>
        <a:bodyPr/>
        <a:lstStyle/>
        <a:p>
          <a:endParaRPr lang="zh-TW" altLang="en-US"/>
        </a:p>
      </dgm:t>
    </dgm:pt>
    <dgm:pt modelId="{BF037D10-1C42-41A4-AD9C-450A41D4EEB4}">
      <dgm:prSet/>
      <dgm:spPr/>
      <dgm:t>
        <a:bodyPr/>
        <a:lstStyle/>
        <a:p>
          <a:pPr rtl="0"/>
          <a:r>
            <a:rPr lang="zh-TW" dirty="0"/>
            <a:t>四大學習領域以上之畢業總平均成績均達丙等</a:t>
          </a:r>
          <a:r>
            <a:rPr lang="en-US" dirty="0"/>
            <a:t>(60</a:t>
          </a:r>
          <a:r>
            <a:rPr lang="zh-TW" dirty="0"/>
            <a:t>分</a:t>
          </a:r>
          <a:r>
            <a:rPr lang="en-US" dirty="0"/>
            <a:t>)</a:t>
          </a:r>
          <a:r>
            <a:rPr lang="zh-TW" dirty="0"/>
            <a:t>以上</a:t>
          </a:r>
        </a:p>
      </dgm:t>
    </dgm:pt>
    <dgm:pt modelId="{2E288270-7082-489C-BE24-EC7C01EA2193}" type="parTrans" cxnId="{2F88F639-5BB6-44BA-B1F3-C771D1E2A7E7}">
      <dgm:prSet/>
      <dgm:spPr/>
      <dgm:t>
        <a:bodyPr/>
        <a:lstStyle/>
        <a:p>
          <a:endParaRPr lang="zh-TW" altLang="en-US"/>
        </a:p>
      </dgm:t>
    </dgm:pt>
    <dgm:pt modelId="{52918F4E-FE06-4D5B-B2D9-93A4FAD5B028}" type="sibTrans" cxnId="{2F88F639-5BB6-44BA-B1F3-C771D1E2A7E7}">
      <dgm:prSet/>
      <dgm:spPr/>
      <dgm:t>
        <a:bodyPr/>
        <a:lstStyle/>
        <a:p>
          <a:endParaRPr lang="zh-TW" altLang="en-US"/>
        </a:p>
      </dgm:t>
    </dgm:pt>
    <dgm:pt modelId="{BD54D84E-219C-4E2B-8E0F-002A1B9F7B6B}">
      <dgm:prSet/>
      <dgm:spPr/>
      <dgm:t>
        <a:bodyPr/>
        <a:lstStyle/>
        <a:p>
          <a:pPr rtl="0"/>
          <a:r>
            <a:rPr lang="zh-TW"/>
            <a:t>全校適用</a:t>
          </a:r>
        </a:p>
      </dgm:t>
    </dgm:pt>
    <dgm:pt modelId="{AABE6D50-DF5A-40DF-A50C-1A2BC1FBBB6C}" type="parTrans" cxnId="{41F03FDC-FDF2-4660-A94E-0ADAC1D34953}">
      <dgm:prSet/>
      <dgm:spPr/>
      <dgm:t>
        <a:bodyPr/>
        <a:lstStyle/>
        <a:p>
          <a:endParaRPr lang="zh-TW" altLang="en-US"/>
        </a:p>
      </dgm:t>
    </dgm:pt>
    <dgm:pt modelId="{C91D2421-B37E-4725-8E85-42253797A648}" type="sibTrans" cxnId="{41F03FDC-FDF2-4660-A94E-0ADAC1D34953}">
      <dgm:prSet/>
      <dgm:spPr/>
      <dgm:t>
        <a:bodyPr/>
        <a:lstStyle/>
        <a:p>
          <a:endParaRPr lang="zh-TW" altLang="en-US"/>
        </a:p>
      </dgm:t>
    </dgm:pt>
    <dgm:pt modelId="{E15E29A2-9AF7-4990-B6FE-DED1463CC528}" type="pres">
      <dgm:prSet presAssocID="{405B0B6A-FBE1-45F3-9A63-CA244A7F44E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5EC3C81-6343-4A75-9E64-BB15A4990783}" type="pres">
      <dgm:prSet presAssocID="{405B0B6A-FBE1-45F3-9A63-CA244A7F44EB}" presName="cycle" presStyleCnt="0"/>
      <dgm:spPr/>
    </dgm:pt>
    <dgm:pt modelId="{7C1846B9-CA7A-4CEF-B662-EE069C4FA19B}" type="pres">
      <dgm:prSet presAssocID="{405B0B6A-FBE1-45F3-9A63-CA244A7F44EB}" presName="centerShape" presStyleCnt="0"/>
      <dgm:spPr/>
    </dgm:pt>
    <dgm:pt modelId="{C7706674-B5AB-4FFA-B202-9CAE8CA3A5B2}" type="pres">
      <dgm:prSet presAssocID="{405B0B6A-FBE1-45F3-9A63-CA244A7F44EB}" presName="connSite" presStyleLbl="node1" presStyleIdx="0" presStyleCnt="2"/>
      <dgm:spPr/>
    </dgm:pt>
    <dgm:pt modelId="{6492E182-C828-4127-9FFE-0B7014B08F90}" type="pres">
      <dgm:prSet presAssocID="{405B0B6A-FBE1-45F3-9A63-CA244A7F44EB}" presName="visibl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18A4553-12A3-49C3-8D30-F417A2EDF079}" type="pres">
      <dgm:prSet presAssocID="{9488A7A7-9515-49A9-8E2A-9ACC4F45ACEB}" presName="Name25" presStyleLbl="parChTrans1D1" presStyleIdx="0" presStyleCnt="1"/>
      <dgm:spPr/>
    </dgm:pt>
    <dgm:pt modelId="{BDBE2286-B36E-42CB-A136-89F203D67D22}" type="pres">
      <dgm:prSet presAssocID="{FB9DF9E3-2E28-4671-96C4-3D08D031AE16}" presName="node" presStyleCnt="0"/>
      <dgm:spPr/>
    </dgm:pt>
    <dgm:pt modelId="{7B3D05B5-F65D-402C-ABE0-882DB36B3A36}" type="pres">
      <dgm:prSet presAssocID="{FB9DF9E3-2E28-4671-96C4-3D08D031AE16}" presName="parentNode" presStyleLbl="node1" presStyleIdx="1" presStyleCnt="2">
        <dgm:presLayoutVars>
          <dgm:chMax val="1"/>
          <dgm:bulletEnabled val="1"/>
        </dgm:presLayoutVars>
      </dgm:prSet>
      <dgm:spPr/>
    </dgm:pt>
    <dgm:pt modelId="{4D983928-FD79-42B8-A99A-C942D34954D0}" type="pres">
      <dgm:prSet presAssocID="{FB9DF9E3-2E28-4671-96C4-3D08D031AE16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352E6B07-7665-4444-A63C-2F3387640B6F}" type="presOf" srcId="{FB9DF9E3-2E28-4671-96C4-3D08D031AE16}" destId="{7B3D05B5-F65D-402C-ABE0-882DB36B3A36}" srcOrd="0" destOrd="0" presId="urn:microsoft.com/office/officeart/2005/8/layout/radial2"/>
    <dgm:cxn modelId="{7C6D3819-E983-4EEE-A492-EEF402F7F6BC}" type="presOf" srcId="{405B0B6A-FBE1-45F3-9A63-CA244A7F44EB}" destId="{E15E29A2-9AF7-4990-B6FE-DED1463CC528}" srcOrd="0" destOrd="0" presId="urn:microsoft.com/office/officeart/2005/8/layout/radial2"/>
    <dgm:cxn modelId="{2F88F639-5BB6-44BA-B1F3-C771D1E2A7E7}" srcId="{FB9DF9E3-2E28-4671-96C4-3D08D031AE16}" destId="{BF037D10-1C42-41A4-AD9C-450A41D4EEB4}" srcOrd="0" destOrd="0" parTransId="{2E288270-7082-489C-BE24-EC7C01EA2193}" sibTransId="{52918F4E-FE06-4D5B-B2D9-93A4FAD5B028}"/>
    <dgm:cxn modelId="{4A954345-2203-45CD-A35F-A3915D21388D}" type="presOf" srcId="{9488A7A7-9515-49A9-8E2A-9ACC4F45ACEB}" destId="{518A4553-12A3-49C3-8D30-F417A2EDF079}" srcOrd="0" destOrd="0" presId="urn:microsoft.com/office/officeart/2005/8/layout/radial2"/>
    <dgm:cxn modelId="{B7D75EA7-95D2-473E-B886-2D87FFB8E2B0}" type="presOf" srcId="{BD54D84E-219C-4E2B-8E0F-002A1B9F7B6B}" destId="{4D983928-FD79-42B8-A99A-C942D34954D0}" srcOrd="0" destOrd="1" presId="urn:microsoft.com/office/officeart/2005/8/layout/radial2"/>
    <dgm:cxn modelId="{7AB817B8-595B-4F62-9091-BF2050D42CC8}" type="presOf" srcId="{BF037D10-1C42-41A4-AD9C-450A41D4EEB4}" destId="{4D983928-FD79-42B8-A99A-C942D34954D0}" srcOrd="0" destOrd="0" presId="urn:microsoft.com/office/officeart/2005/8/layout/radial2"/>
    <dgm:cxn modelId="{41F03FDC-FDF2-4660-A94E-0ADAC1D34953}" srcId="{FB9DF9E3-2E28-4671-96C4-3D08D031AE16}" destId="{BD54D84E-219C-4E2B-8E0F-002A1B9F7B6B}" srcOrd="1" destOrd="0" parTransId="{AABE6D50-DF5A-40DF-A50C-1A2BC1FBBB6C}" sibTransId="{C91D2421-B37E-4725-8E85-42253797A648}"/>
    <dgm:cxn modelId="{8B7A4BE3-7C48-4639-91AC-6400852A8064}" srcId="{405B0B6A-FBE1-45F3-9A63-CA244A7F44EB}" destId="{FB9DF9E3-2E28-4671-96C4-3D08D031AE16}" srcOrd="0" destOrd="0" parTransId="{9488A7A7-9515-49A9-8E2A-9ACC4F45ACEB}" sibTransId="{3B27598E-379C-4FD2-9805-CBED10607F2B}"/>
    <dgm:cxn modelId="{73A9BE02-1FD3-4B8C-9D12-223F04356797}" type="presParOf" srcId="{E15E29A2-9AF7-4990-B6FE-DED1463CC528}" destId="{F5EC3C81-6343-4A75-9E64-BB15A4990783}" srcOrd="0" destOrd="0" presId="urn:microsoft.com/office/officeart/2005/8/layout/radial2"/>
    <dgm:cxn modelId="{A9E2CF24-D9FC-49D0-93ED-16B2AB4170F2}" type="presParOf" srcId="{F5EC3C81-6343-4A75-9E64-BB15A4990783}" destId="{7C1846B9-CA7A-4CEF-B662-EE069C4FA19B}" srcOrd="0" destOrd="0" presId="urn:microsoft.com/office/officeart/2005/8/layout/radial2"/>
    <dgm:cxn modelId="{FBF0E685-C37D-43AD-9630-BB534E9D3079}" type="presParOf" srcId="{7C1846B9-CA7A-4CEF-B662-EE069C4FA19B}" destId="{C7706674-B5AB-4FFA-B202-9CAE8CA3A5B2}" srcOrd="0" destOrd="0" presId="urn:microsoft.com/office/officeart/2005/8/layout/radial2"/>
    <dgm:cxn modelId="{CDD0B9DD-9816-47F9-B646-F63D250E3D15}" type="presParOf" srcId="{7C1846B9-CA7A-4CEF-B662-EE069C4FA19B}" destId="{6492E182-C828-4127-9FFE-0B7014B08F90}" srcOrd="1" destOrd="0" presId="urn:microsoft.com/office/officeart/2005/8/layout/radial2"/>
    <dgm:cxn modelId="{62CC9336-0357-4D96-9B92-0D3FAA18ABC4}" type="presParOf" srcId="{F5EC3C81-6343-4A75-9E64-BB15A4990783}" destId="{518A4553-12A3-49C3-8D30-F417A2EDF079}" srcOrd="1" destOrd="0" presId="urn:microsoft.com/office/officeart/2005/8/layout/radial2"/>
    <dgm:cxn modelId="{886B01B3-81CC-4BC7-9C98-BA0EE3EDDE20}" type="presParOf" srcId="{F5EC3C81-6343-4A75-9E64-BB15A4990783}" destId="{BDBE2286-B36E-42CB-A136-89F203D67D22}" srcOrd="2" destOrd="0" presId="urn:microsoft.com/office/officeart/2005/8/layout/radial2"/>
    <dgm:cxn modelId="{7E0A9530-998E-45F5-B1D4-8ED702167007}" type="presParOf" srcId="{BDBE2286-B36E-42CB-A136-89F203D67D22}" destId="{7B3D05B5-F65D-402C-ABE0-882DB36B3A36}" srcOrd="0" destOrd="0" presId="urn:microsoft.com/office/officeart/2005/8/layout/radial2"/>
    <dgm:cxn modelId="{33F48807-7C27-4E88-AB19-CB4562A688C7}" type="presParOf" srcId="{BDBE2286-B36E-42CB-A136-89F203D67D22}" destId="{4D983928-FD79-42B8-A99A-C942D34954D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33930F-F46E-40BC-9EE7-ABFB9B720D77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7DBFEEA-9A82-4AD7-9415-758E856FBE50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不得公開</a:t>
          </a:r>
        </a:p>
      </dgm:t>
    </dgm:pt>
    <dgm:pt modelId="{1858933C-2446-4033-8FA8-5934167B5FBF}" type="parTrans" cxnId="{EF5C5078-665F-4523-83FD-23731DE68186}">
      <dgm:prSet/>
      <dgm:spPr/>
      <dgm:t>
        <a:bodyPr/>
        <a:lstStyle/>
        <a:p>
          <a:endParaRPr lang="zh-TW" altLang="en-US"/>
        </a:p>
      </dgm:t>
    </dgm:pt>
    <dgm:pt modelId="{4D144FB9-A87E-4CC5-B2E9-6C9234D69546}" type="sibTrans" cxnId="{EF5C5078-665F-4523-83FD-23731DE68186}">
      <dgm:prSet/>
      <dgm:spPr/>
      <dgm:t>
        <a:bodyPr/>
        <a:lstStyle/>
        <a:p>
          <a:endParaRPr lang="zh-TW" altLang="en-US"/>
        </a:p>
      </dgm:t>
    </dgm:pt>
    <dgm:pt modelId="{D1706F81-4763-4DEB-9518-2966FBABD6CD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避免惡性競爭</a:t>
          </a:r>
        </a:p>
      </dgm:t>
    </dgm:pt>
    <dgm:pt modelId="{4C4B077D-51F4-4CC5-9886-126624B04AAA}" type="parTrans" cxnId="{446AD414-ACFF-4836-A9CB-4B9DDD39B56D}">
      <dgm:prSet/>
      <dgm:spPr/>
      <dgm:t>
        <a:bodyPr/>
        <a:lstStyle/>
        <a:p>
          <a:endParaRPr lang="zh-TW" altLang="en-US"/>
        </a:p>
      </dgm:t>
    </dgm:pt>
    <dgm:pt modelId="{C81E0852-1B9E-45D1-B834-18414C0A4974}" type="sibTrans" cxnId="{446AD414-ACFF-4836-A9CB-4B9DDD39B56D}">
      <dgm:prSet/>
      <dgm:spPr/>
      <dgm:t>
        <a:bodyPr/>
        <a:lstStyle/>
        <a:p>
          <a:endParaRPr lang="zh-TW" altLang="en-US"/>
        </a:p>
      </dgm:t>
    </dgm:pt>
    <dgm:pt modelId="{CF91E75C-DB76-4BC1-A5F6-7536C5B0627D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傷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害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學生學習興趣與動機</a:t>
          </a:r>
        </a:p>
      </dgm:t>
    </dgm:pt>
    <dgm:pt modelId="{BF8187B3-6C7C-4B44-A56B-492AC8E1A887}" type="parTrans" cxnId="{19F12554-C6AB-4B49-BFEE-58165E6C04AA}">
      <dgm:prSet/>
      <dgm:spPr/>
      <dgm:t>
        <a:bodyPr/>
        <a:lstStyle/>
        <a:p>
          <a:endParaRPr lang="zh-TW" altLang="en-US"/>
        </a:p>
      </dgm:t>
    </dgm:pt>
    <dgm:pt modelId="{7D4D458F-EC3F-4D99-AA23-93F1210CB70C}" type="sibTrans" cxnId="{19F12554-C6AB-4B49-BFEE-58165E6C04AA}">
      <dgm:prSet/>
      <dgm:spPr/>
      <dgm:t>
        <a:bodyPr/>
        <a:lstStyle/>
        <a:p>
          <a:endParaRPr lang="zh-TW" altLang="en-US"/>
        </a:p>
      </dgm:t>
    </dgm:pt>
    <dgm:pt modelId="{B0339F1C-DBE8-4204-82F9-23EE613055CF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班級、學校排名</a:t>
          </a:r>
        </a:p>
      </dgm:t>
    </dgm:pt>
    <dgm:pt modelId="{91BF8EE2-DEAE-4503-ADE0-91FDDB653AFD}" type="parTrans" cxnId="{A02FB484-0681-4990-8A1A-B379121529CD}">
      <dgm:prSet/>
      <dgm:spPr/>
      <dgm:t>
        <a:bodyPr/>
        <a:lstStyle/>
        <a:p>
          <a:endParaRPr lang="zh-TW" altLang="en-US"/>
        </a:p>
      </dgm:t>
    </dgm:pt>
    <dgm:pt modelId="{D23F46A0-EA5A-4AFA-9B1D-4C085CCF8293}" type="sibTrans" cxnId="{A02FB484-0681-4990-8A1A-B379121529CD}">
      <dgm:prSet/>
      <dgm:spPr/>
      <dgm:t>
        <a:bodyPr/>
        <a:lstStyle/>
        <a:p>
          <a:endParaRPr lang="zh-TW" altLang="en-US"/>
        </a:p>
      </dgm:t>
    </dgm:pt>
    <dgm:pt modelId="{FCA936A4-57BA-4773-8C48-A61218990B6E}" type="pres">
      <dgm:prSet presAssocID="{5633930F-F46E-40BC-9EE7-ABFB9B720D77}" presName="matrix" presStyleCnt="0">
        <dgm:presLayoutVars>
          <dgm:chMax val="1"/>
          <dgm:dir/>
          <dgm:resizeHandles val="exact"/>
        </dgm:presLayoutVars>
      </dgm:prSet>
      <dgm:spPr/>
    </dgm:pt>
    <dgm:pt modelId="{9621C25B-3178-46C9-911E-0B6128C7B547}" type="pres">
      <dgm:prSet presAssocID="{5633930F-F46E-40BC-9EE7-ABFB9B720D77}" presName="diamond" presStyleLbl="bgShp" presStyleIdx="0" presStyleCnt="1"/>
      <dgm:spPr/>
    </dgm:pt>
    <dgm:pt modelId="{129EAE79-6B6C-4024-AB08-039C702B1EFF}" type="pres">
      <dgm:prSet presAssocID="{5633930F-F46E-40BC-9EE7-ABFB9B720D7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F3D68BF-7C35-4B90-8BFC-B7BC73BE727F}" type="pres">
      <dgm:prSet presAssocID="{5633930F-F46E-40BC-9EE7-ABFB9B720D7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CB46EFE-6613-4AA2-86F7-BDBCC0CD8DA6}" type="pres">
      <dgm:prSet presAssocID="{5633930F-F46E-40BC-9EE7-ABFB9B720D7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1B43A8-0A05-4C5E-8D7D-9C5FB97594BE}" type="pres">
      <dgm:prSet presAssocID="{5633930F-F46E-40BC-9EE7-ABFB9B720D7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46AD414-ACFF-4836-A9CB-4B9DDD39B56D}" srcId="{5633930F-F46E-40BC-9EE7-ABFB9B720D77}" destId="{D1706F81-4763-4DEB-9518-2966FBABD6CD}" srcOrd="2" destOrd="0" parTransId="{4C4B077D-51F4-4CC5-9886-126624B04AAA}" sibTransId="{C81E0852-1B9E-45D1-B834-18414C0A4974}"/>
    <dgm:cxn modelId="{3F61781A-AD23-4AC4-9A38-12FDEFCB2C0E}" type="presOf" srcId="{CF91E75C-DB76-4BC1-A5F6-7536C5B0627D}" destId="{991B43A8-0A05-4C5E-8D7D-9C5FB97594BE}" srcOrd="0" destOrd="0" presId="urn:microsoft.com/office/officeart/2005/8/layout/matrix3"/>
    <dgm:cxn modelId="{82434844-E9D8-45C6-A586-43DC82E6DA73}" type="presOf" srcId="{B7DBFEEA-9A82-4AD7-9415-758E856FBE50}" destId="{129EAE79-6B6C-4024-AB08-039C702B1EFF}" srcOrd="0" destOrd="0" presId="urn:microsoft.com/office/officeart/2005/8/layout/matrix3"/>
    <dgm:cxn modelId="{19F12554-C6AB-4B49-BFEE-58165E6C04AA}" srcId="{5633930F-F46E-40BC-9EE7-ABFB9B720D77}" destId="{CF91E75C-DB76-4BC1-A5F6-7536C5B0627D}" srcOrd="3" destOrd="0" parTransId="{BF8187B3-6C7C-4B44-A56B-492AC8E1A887}" sibTransId="{7D4D458F-EC3F-4D99-AA23-93F1210CB70C}"/>
    <dgm:cxn modelId="{EF5C5078-665F-4523-83FD-23731DE68186}" srcId="{5633930F-F46E-40BC-9EE7-ABFB9B720D77}" destId="{B7DBFEEA-9A82-4AD7-9415-758E856FBE50}" srcOrd="0" destOrd="0" parTransId="{1858933C-2446-4033-8FA8-5934167B5FBF}" sibTransId="{4D144FB9-A87E-4CC5-B2E9-6C9234D69546}"/>
    <dgm:cxn modelId="{A02FB484-0681-4990-8A1A-B379121529CD}" srcId="{5633930F-F46E-40BC-9EE7-ABFB9B720D77}" destId="{B0339F1C-DBE8-4204-82F9-23EE613055CF}" srcOrd="1" destOrd="0" parTransId="{91BF8EE2-DEAE-4503-ADE0-91FDDB653AFD}" sibTransId="{D23F46A0-EA5A-4AFA-9B1D-4C085CCF8293}"/>
    <dgm:cxn modelId="{1EAE449B-DBF3-4BB2-8E5E-7C80BFCE871C}" type="presOf" srcId="{B0339F1C-DBE8-4204-82F9-23EE613055CF}" destId="{8F3D68BF-7C35-4B90-8BFC-B7BC73BE727F}" srcOrd="0" destOrd="0" presId="urn:microsoft.com/office/officeart/2005/8/layout/matrix3"/>
    <dgm:cxn modelId="{676531A1-5D45-4DF4-99E9-2473A863239A}" type="presOf" srcId="{5633930F-F46E-40BC-9EE7-ABFB9B720D77}" destId="{FCA936A4-57BA-4773-8C48-A61218990B6E}" srcOrd="0" destOrd="0" presId="urn:microsoft.com/office/officeart/2005/8/layout/matrix3"/>
    <dgm:cxn modelId="{0F5F2AC0-5DE2-410B-B75F-17F5F79CFF23}" type="presOf" srcId="{D1706F81-4763-4DEB-9518-2966FBABD6CD}" destId="{5CB46EFE-6613-4AA2-86F7-BDBCC0CD8DA6}" srcOrd="0" destOrd="0" presId="urn:microsoft.com/office/officeart/2005/8/layout/matrix3"/>
    <dgm:cxn modelId="{A69034D1-EDFD-42D4-8DC5-A863CDBBD4C2}" type="presParOf" srcId="{FCA936A4-57BA-4773-8C48-A61218990B6E}" destId="{9621C25B-3178-46C9-911E-0B6128C7B547}" srcOrd="0" destOrd="0" presId="urn:microsoft.com/office/officeart/2005/8/layout/matrix3"/>
    <dgm:cxn modelId="{3289F5F8-C512-4B28-B12E-AB19EE541B6A}" type="presParOf" srcId="{FCA936A4-57BA-4773-8C48-A61218990B6E}" destId="{129EAE79-6B6C-4024-AB08-039C702B1EFF}" srcOrd="1" destOrd="0" presId="urn:microsoft.com/office/officeart/2005/8/layout/matrix3"/>
    <dgm:cxn modelId="{C598BD1B-7A10-4802-B449-601C55C85394}" type="presParOf" srcId="{FCA936A4-57BA-4773-8C48-A61218990B6E}" destId="{8F3D68BF-7C35-4B90-8BFC-B7BC73BE727F}" srcOrd="2" destOrd="0" presId="urn:microsoft.com/office/officeart/2005/8/layout/matrix3"/>
    <dgm:cxn modelId="{B6C54C2B-ACB9-4592-8521-CAB8894033B1}" type="presParOf" srcId="{FCA936A4-57BA-4773-8C48-A61218990B6E}" destId="{5CB46EFE-6613-4AA2-86F7-BDBCC0CD8DA6}" srcOrd="3" destOrd="0" presId="urn:microsoft.com/office/officeart/2005/8/layout/matrix3"/>
    <dgm:cxn modelId="{EEB9CE3B-496B-4AAA-9608-842E21E1390E}" type="presParOf" srcId="{FCA936A4-57BA-4773-8C48-A61218990B6E}" destId="{991B43A8-0A05-4C5E-8D7D-9C5FB97594B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3693AF-0D79-47DA-A192-156AE76BE26F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B330A189-CA3E-490A-AF1B-92B3411D5305}">
      <dgm:prSet custT="1"/>
      <dgm:spPr/>
      <dgm:t>
        <a:bodyPr/>
        <a:lstStyle/>
        <a:p>
          <a:pPr rtl="0"/>
          <a:r>
            <a:rPr lang="zh-TW" altLang="en-US" sz="4400" b="1" dirty="0"/>
            <a:t>無故缺考</a:t>
          </a:r>
          <a:endParaRPr lang="zh-TW" altLang="en-US" sz="4400" dirty="0"/>
        </a:p>
      </dgm:t>
    </dgm:pt>
    <dgm:pt modelId="{EA3BBC71-E79B-4993-976F-E41B53664227}" type="parTrans" cxnId="{F1BDAD31-3797-4539-BA61-4C6700919E30}">
      <dgm:prSet/>
      <dgm:spPr/>
      <dgm:t>
        <a:bodyPr/>
        <a:lstStyle/>
        <a:p>
          <a:endParaRPr lang="zh-TW" altLang="en-US"/>
        </a:p>
      </dgm:t>
    </dgm:pt>
    <dgm:pt modelId="{A6CCE86C-53A3-40D3-B740-FB5872B6C33A}" type="sibTrans" cxnId="{F1BDAD31-3797-4539-BA61-4C6700919E30}">
      <dgm:prSet/>
      <dgm:spPr/>
      <dgm:t>
        <a:bodyPr/>
        <a:lstStyle/>
        <a:p>
          <a:endParaRPr lang="zh-TW" altLang="en-US"/>
        </a:p>
      </dgm:t>
    </dgm:pt>
    <dgm:pt modelId="{1F6B551B-6C9A-41D9-9E6A-58D87B66D5B9}">
      <dgm:prSet custT="1"/>
      <dgm:spPr/>
      <dgm:t>
        <a:bodyPr/>
        <a:lstStyle/>
        <a:p>
          <a:pPr rtl="0"/>
          <a:r>
            <a:rPr lang="zh-TW" altLang="en-US" sz="2000" dirty="0"/>
            <a:t>無故擅自缺考，不准補考，其缺考學習領域之成績以零分計算。</a:t>
          </a:r>
        </a:p>
      </dgm:t>
    </dgm:pt>
    <dgm:pt modelId="{20FBDDB9-C9E2-467B-B890-C0F540893A25}" type="parTrans" cxnId="{CCE233AE-C6D0-4351-B546-8F98998B893D}">
      <dgm:prSet/>
      <dgm:spPr/>
      <dgm:t>
        <a:bodyPr/>
        <a:lstStyle/>
        <a:p>
          <a:endParaRPr lang="zh-TW" altLang="en-US"/>
        </a:p>
      </dgm:t>
    </dgm:pt>
    <dgm:pt modelId="{70FEE48C-2A8D-4965-89A2-CDB84BE434DD}" type="sibTrans" cxnId="{CCE233AE-C6D0-4351-B546-8F98998B893D}">
      <dgm:prSet/>
      <dgm:spPr/>
      <dgm:t>
        <a:bodyPr/>
        <a:lstStyle/>
        <a:p>
          <a:endParaRPr lang="zh-TW" altLang="en-US"/>
        </a:p>
      </dgm:t>
    </dgm:pt>
    <dgm:pt modelId="{F1F392D1-89F9-4555-907E-1332C8DC892E}" type="pres">
      <dgm:prSet presAssocID="{D53693AF-0D79-47DA-A192-156AE76BE26F}" presName="Name0" presStyleCnt="0">
        <dgm:presLayoutVars>
          <dgm:dir/>
          <dgm:animLvl val="lvl"/>
          <dgm:resizeHandles val="exact"/>
        </dgm:presLayoutVars>
      </dgm:prSet>
      <dgm:spPr/>
    </dgm:pt>
    <dgm:pt modelId="{A0785538-EC9A-44DC-8A35-73295CC2738D}" type="pres">
      <dgm:prSet presAssocID="{B330A189-CA3E-490A-AF1B-92B3411D5305}" presName="linNode" presStyleCnt="0"/>
      <dgm:spPr/>
    </dgm:pt>
    <dgm:pt modelId="{A118E8C2-42C9-434C-8D80-CF5177010FA1}" type="pres">
      <dgm:prSet presAssocID="{B330A189-CA3E-490A-AF1B-92B3411D530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D5B283A2-0A2F-4530-87BC-ECF451F7E0AE}" type="pres">
      <dgm:prSet presAssocID="{B330A189-CA3E-490A-AF1B-92B3411D530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1BDAD31-3797-4539-BA61-4C6700919E30}" srcId="{D53693AF-0D79-47DA-A192-156AE76BE26F}" destId="{B330A189-CA3E-490A-AF1B-92B3411D5305}" srcOrd="0" destOrd="0" parTransId="{EA3BBC71-E79B-4993-976F-E41B53664227}" sibTransId="{A6CCE86C-53A3-40D3-B740-FB5872B6C33A}"/>
    <dgm:cxn modelId="{DF4E007D-D0F7-40D7-9376-4F30A595DC90}" type="presOf" srcId="{1F6B551B-6C9A-41D9-9E6A-58D87B66D5B9}" destId="{D5B283A2-0A2F-4530-87BC-ECF451F7E0AE}" srcOrd="0" destOrd="0" presId="urn:microsoft.com/office/officeart/2005/8/layout/vList5"/>
    <dgm:cxn modelId="{C552B780-31CC-467F-8FD7-6E70AEF56922}" type="presOf" srcId="{B330A189-CA3E-490A-AF1B-92B3411D5305}" destId="{A118E8C2-42C9-434C-8D80-CF5177010FA1}" srcOrd="0" destOrd="0" presId="urn:microsoft.com/office/officeart/2005/8/layout/vList5"/>
    <dgm:cxn modelId="{CCE233AE-C6D0-4351-B546-8F98998B893D}" srcId="{B330A189-CA3E-490A-AF1B-92B3411D5305}" destId="{1F6B551B-6C9A-41D9-9E6A-58D87B66D5B9}" srcOrd="0" destOrd="0" parTransId="{20FBDDB9-C9E2-467B-B890-C0F540893A25}" sibTransId="{70FEE48C-2A8D-4965-89A2-CDB84BE434DD}"/>
    <dgm:cxn modelId="{95C310BB-F9ED-46A8-BA6F-95B153CEF719}" type="presOf" srcId="{D53693AF-0D79-47DA-A192-156AE76BE26F}" destId="{F1F392D1-89F9-4555-907E-1332C8DC892E}" srcOrd="0" destOrd="0" presId="urn:microsoft.com/office/officeart/2005/8/layout/vList5"/>
    <dgm:cxn modelId="{2EAC25B3-9017-48BB-8004-B6D5E4190CCD}" type="presParOf" srcId="{F1F392D1-89F9-4555-907E-1332C8DC892E}" destId="{A0785538-EC9A-44DC-8A35-73295CC2738D}" srcOrd="0" destOrd="0" presId="urn:microsoft.com/office/officeart/2005/8/layout/vList5"/>
    <dgm:cxn modelId="{47946993-9522-483D-BF14-A93B7D8CC2D2}" type="presParOf" srcId="{A0785538-EC9A-44DC-8A35-73295CC2738D}" destId="{A118E8C2-42C9-434C-8D80-CF5177010FA1}" srcOrd="0" destOrd="0" presId="urn:microsoft.com/office/officeart/2005/8/layout/vList5"/>
    <dgm:cxn modelId="{11B6DB35-EE86-48A9-8D37-FB0FADD5B6A2}" type="presParOf" srcId="{A0785538-EC9A-44DC-8A35-73295CC2738D}" destId="{D5B283A2-0A2F-4530-87BC-ECF451F7E0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FC31FB-94F8-4332-941E-0DD608A37CCE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DCC56E8-BF52-4DE2-B733-A7DFCFC79FF2}">
      <dgm:prSet custT="1"/>
      <dgm:spPr/>
      <dgm:t>
        <a:bodyPr/>
        <a:lstStyle/>
        <a:p>
          <a:pPr rtl="0"/>
          <a:r>
            <a:rPr lang="zh-TW" altLang="en-US" sz="4400" u="none" dirty="0"/>
            <a:t>學習成績</a:t>
          </a:r>
        </a:p>
      </dgm:t>
    </dgm:pt>
    <dgm:pt modelId="{EA764110-6964-414A-8331-3FA151BF4EE1}" type="parTrans" cxnId="{52A7BD2F-589C-4CE0-A13C-724002DC55FA}">
      <dgm:prSet/>
      <dgm:spPr/>
      <dgm:t>
        <a:bodyPr/>
        <a:lstStyle/>
        <a:p>
          <a:endParaRPr lang="zh-TW" altLang="en-US"/>
        </a:p>
      </dgm:t>
    </dgm:pt>
    <dgm:pt modelId="{15FBC2CB-E6F9-4F08-ACEF-F5AA75B6A8FE}" type="sibTrans" cxnId="{52A7BD2F-589C-4CE0-A13C-724002DC55FA}">
      <dgm:prSet/>
      <dgm:spPr/>
      <dgm:t>
        <a:bodyPr/>
        <a:lstStyle/>
        <a:p>
          <a:endParaRPr lang="zh-TW" altLang="en-US"/>
        </a:p>
      </dgm:t>
    </dgm:pt>
    <dgm:pt modelId="{295C97F9-4E14-4512-ABBD-746C3880238C}">
      <dgm:prSet/>
      <dgm:spPr/>
      <dgm:t>
        <a:bodyPr/>
        <a:lstStyle/>
        <a:p>
          <a:pPr rtl="0"/>
          <a:r>
            <a:rPr lang="zh-TW" u="none" dirty="0"/>
            <a:t>定期</a:t>
          </a:r>
          <a:r>
            <a:rPr lang="zh-TW" altLang="en-US" u="none" dirty="0"/>
            <a:t>：</a:t>
          </a:r>
          <a:r>
            <a:rPr lang="en-US" altLang="zh-TW" u="none" dirty="0"/>
            <a:t>40%</a:t>
          </a:r>
          <a:endParaRPr lang="zh-TW" u="none" dirty="0"/>
        </a:p>
      </dgm:t>
    </dgm:pt>
    <dgm:pt modelId="{2F762A8E-9487-4F4B-B9EA-609985A8CE02}" type="parTrans" cxnId="{0F8FE8A6-A2B8-41B3-9723-09E69C0535AC}">
      <dgm:prSet/>
      <dgm:spPr/>
      <dgm:t>
        <a:bodyPr/>
        <a:lstStyle/>
        <a:p>
          <a:endParaRPr lang="zh-TW" altLang="en-US"/>
        </a:p>
      </dgm:t>
    </dgm:pt>
    <dgm:pt modelId="{A5DC3B72-975F-4EFB-894E-A468B17F5383}" type="sibTrans" cxnId="{0F8FE8A6-A2B8-41B3-9723-09E69C0535AC}">
      <dgm:prSet/>
      <dgm:spPr/>
      <dgm:t>
        <a:bodyPr/>
        <a:lstStyle/>
        <a:p>
          <a:endParaRPr lang="zh-TW" altLang="en-US"/>
        </a:p>
      </dgm:t>
    </dgm:pt>
    <dgm:pt modelId="{A1687C3B-6904-4B27-B9E5-30048D9C1B12}">
      <dgm:prSet/>
      <dgm:spPr/>
      <dgm:t>
        <a:bodyPr/>
        <a:lstStyle/>
        <a:p>
          <a:pPr rtl="0"/>
          <a:r>
            <a:rPr lang="zh-TW" u="none" dirty="0"/>
            <a:t>平時</a:t>
          </a:r>
          <a:r>
            <a:rPr lang="zh-TW" altLang="en-US" u="none" dirty="0"/>
            <a:t>：</a:t>
          </a:r>
          <a:r>
            <a:rPr lang="en-US" altLang="zh-TW" u="none" dirty="0"/>
            <a:t>60%</a:t>
          </a:r>
          <a:r>
            <a:rPr lang="zh-TW" u="none" dirty="0"/>
            <a:t>。</a:t>
          </a:r>
        </a:p>
      </dgm:t>
    </dgm:pt>
    <dgm:pt modelId="{B6EAF986-21D3-4ED6-B0B5-43257189E72A}" type="parTrans" cxnId="{EDE00FDE-58B6-4666-9121-52803EA215E7}">
      <dgm:prSet/>
      <dgm:spPr/>
      <dgm:t>
        <a:bodyPr/>
        <a:lstStyle/>
        <a:p>
          <a:endParaRPr lang="zh-TW" altLang="en-US"/>
        </a:p>
      </dgm:t>
    </dgm:pt>
    <dgm:pt modelId="{B84F31EC-F2FE-4CFC-A273-B7B97FF3ED49}" type="sibTrans" cxnId="{EDE00FDE-58B6-4666-9121-52803EA215E7}">
      <dgm:prSet/>
      <dgm:spPr/>
      <dgm:t>
        <a:bodyPr/>
        <a:lstStyle/>
        <a:p>
          <a:endParaRPr lang="zh-TW" altLang="en-US"/>
        </a:p>
      </dgm:t>
    </dgm:pt>
    <dgm:pt modelId="{3AC59BB2-6B4F-4704-9E1D-D0866E67ACC8}">
      <dgm:prSet custT="1"/>
      <dgm:spPr/>
      <dgm:t>
        <a:bodyPr/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400" u="none" kern="1200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平時評量</a:t>
          </a:r>
        </a:p>
      </dgm:t>
    </dgm:pt>
    <dgm:pt modelId="{2FE91212-1969-4332-8244-1AAE3AFAFDC3}" type="parTrans" cxnId="{F1852644-E42C-40AE-A265-2B2B91E3C3C4}">
      <dgm:prSet/>
      <dgm:spPr/>
      <dgm:t>
        <a:bodyPr/>
        <a:lstStyle/>
        <a:p>
          <a:endParaRPr lang="zh-TW" altLang="en-US"/>
        </a:p>
      </dgm:t>
    </dgm:pt>
    <dgm:pt modelId="{B24A6461-40C6-4B04-B2C2-E5FCCEE5B7EC}" type="sibTrans" cxnId="{F1852644-E42C-40AE-A265-2B2B91E3C3C4}">
      <dgm:prSet/>
      <dgm:spPr/>
      <dgm:t>
        <a:bodyPr/>
        <a:lstStyle/>
        <a:p>
          <a:endParaRPr lang="zh-TW" altLang="en-US"/>
        </a:p>
      </dgm:t>
    </dgm:pt>
    <dgm:pt modelId="{83E97BF8-A472-4C19-B42E-7BD50740D717}">
      <dgm:prSet/>
      <dgm:spPr/>
      <dgm:t>
        <a:bodyPr/>
        <a:lstStyle/>
        <a:p>
          <a:pPr rtl="0"/>
          <a:r>
            <a:rPr lang="zh-TW" u="none"/>
            <a:t>採多元評量</a:t>
          </a:r>
        </a:p>
      </dgm:t>
    </dgm:pt>
    <dgm:pt modelId="{8FA95BCB-7FE0-4A95-B17C-EF3FF18628C6}" type="parTrans" cxnId="{C56E36E7-6DCD-4215-BA39-74BCC8A2C562}">
      <dgm:prSet/>
      <dgm:spPr/>
      <dgm:t>
        <a:bodyPr/>
        <a:lstStyle/>
        <a:p>
          <a:endParaRPr lang="zh-TW" altLang="en-US"/>
        </a:p>
      </dgm:t>
    </dgm:pt>
    <dgm:pt modelId="{9C9D5A1C-86DA-4923-BD23-ECBE48C3D708}" type="sibTrans" cxnId="{C56E36E7-6DCD-4215-BA39-74BCC8A2C562}">
      <dgm:prSet/>
      <dgm:spPr/>
      <dgm:t>
        <a:bodyPr/>
        <a:lstStyle/>
        <a:p>
          <a:endParaRPr lang="zh-TW" altLang="en-US"/>
        </a:p>
      </dgm:t>
    </dgm:pt>
    <dgm:pt modelId="{073A697B-967E-4C19-AA6D-CD016FB58A77}">
      <dgm:prSet/>
      <dgm:spPr/>
      <dgm:t>
        <a:bodyPr/>
        <a:lstStyle/>
        <a:p>
          <a:pPr rtl="0"/>
          <a:r>
            <a:rPr lang="zh-TW" u="none" dirty="0"/>
            <a:t>紙筆測驗不得高於百分之四十。</a:t>
          </a:r>
        </a:p>
      </dgm:t>
    </dgm:pt>
    <dgm:pt modelId="{B4870215-1F75-441A-87A0-8DF43492E28C}" type="parTrans" cxnId="{4414DF29-E59E-432F-9694-F53EFD9CB382}">
      <dgm:prSet/>
      <dgm:spPr/>
      <dgm:t>
        <a:bodyPr/>
        <a:lstStyle/>
        <a:p>
          <a:endParaRPr lang="zh-TW" altLang="en-US"/>
        </a:p>
      </dgm:t>
    </dgm:pt>
    <dgm:pt modelId="{7D54C2CF-F9D8-4959-A73A-FC31F2238C31}" type="sibTrans" cxnId="{4414DF29-E59E-432F-9694-F53EFD9CB382}">
      <dgm:prSet/>
      <dgm:spPr/>
      <dgm:t>
        <a:bodyPr/>
        <a:lstStyle/>
        <a:p>
          <a:endParaRPr lang="zh-TW" altLang="en-US"/>
        </a:p>
      </dgm:t>
    </dgm:pt>
    <dgm:pt modelId="{01B7A5DB-A2EE-4BF6-95B6-FB36AD95255C}" type="pres">
      <dgm:prSet presAssocID="{78FC31FB-94F8-4332-941E-0DD608A37CC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D16A586-8A3F-4DFB-8704-23A8A454E6C5}" type="pres">
      <dgm:prSet presAssocID="{3DCC56E8-BF52-4DE2-B733-A7DFCFC79FF2}" presName="horFlow" presStyleCnt="0"/>
      <dgm:spPr/>
    </dgm:pt>
    <dgm:pt modelId="{48EE0CAC-0D03-4D5F-9A9F-8F28542274DA}" type="pres">
      <dgm:prSet presAssocID="{3DCC56E8-BF52-4DE2-B733-A7DFCFC79FF2}" presName="bigChev" presStyleLbl="node1" presStyleIdx="0" presStyleCnt="2"/>
      <dgm:spPr/>
    </dgm:pt>
    <dgm:pt modelId="{94A0F6D5-FF4B-4CB2-878D-932B26F635B4}" type="pres">
      <dgm:prSet presAssocID="{2F762A8E-9487-4F4B-B9EA-609985A8CE02}" presName="parTrans" presStyleCnt="0"/>
      <dgm:spPr/>
    </dgm:pt>
    <dgm:pt modelId="{95BEF77C-5711-4FBB-AB6B-4E038B7C6B6F}" type="pres">
      <dgm:prSet presAssocID="{295C97F9-4E14-4512-ABBD-746C3880238C}" presName="node" presStyleLbl="alignAccFollowNode1" presStyleIdx="0" presStyleCnt="4">
        <dgm:presLayoutVars>
          <dgm:bulletEnabled val="1"/>
        </dgm:presLayoutVars>
      </dgm:prSet>
      <dgm:spPr/>
    </dgm:pt>
    <dgm:pt modelId="{D036BBD6-82E2-4CC3-9D82-1EE32107FD4F}" type="pres">
      <dgm:prSet presAssocID="{A5DC3B72-975F-4EFB-894E-A468B17F5383}" presName="sibTrans" presStyleCnt="0"/>
      <dgm:spPr/>
    </dgm:pt>
    <dgm:pt modelId="{5431C686-4500-4E6F-AD5A-26BAAE2C7828}" type="pres">
      <dgm:prSet presAssocID="{A1687C3B-6904-4B27-B9E5-30048D9C1B12}" presName="node" presStyleLbl="alignAccFollowNode1" presStyleIdx="1" presStyleCnt="4">
        <dgm:presLayoutVars>
          <dgm:bulletEnabled val="1"/>
        </dgm:presLayoutVars>
      </dgm:prSet>
      <dgm:spPr/>
    </dgm:pt>
    <dgm:pt modelId="{4E557CBB-BCA2-4193-BC2D-E33C2FBBB61F}" type="pres">
      <dgm:prSet presAssocID="{3DCC56E8-BF52-4DE2-B733-A7DFCFC79FF2}" presName="vSp" presStyleCnt="0"/>
      <dgm:spPr/>
    </dgm:pt>
    <dgm:pt modelId="{D00003A7-8341-4923-B4AC-EF5694888D7B}" type="pres">
      <dgm:prSet presAssocID="{3AC59BB2-6B4F-4704-9E1D-D0866E67ACC8}" presName="horFlow" presStyleCnt="0"/>
      <dgm:spPr/>
    </dgm:pt>
    <dgm:pt modelId="{2D8619F1-476B-487F-8408-EC42E18383BE}" type="pres">
      <dgm:prSet presAssocID="{3AC59BB2-6B4F-4704-9E1D-D0866E67ACC8}" presName="bigChev" presStyleLbl="node1" presStyleIdx="1" presStyleCnt="2"/>
      <dgm:spPr/>
    </dgm:pt>
    <dgm:pt modelId="{82B64FDD-1753-42FB-A896-6E5DDC19A235}" type="pres">
      <dgm:prSet presAssocID="{8FA95BCB-7FE0-4A95-B17C-EF3FF18628C6}" presName="parTrans" presStyleCnt="0"/>
      <dgm:spPr/>
    </dgm:pt>
    <dgm:pt modelId="{32408C13-C25A-455A-A52D-B6CC0D0F9B8D}" type="pres">
      <dgm:prSet presAssocID="{83E97BF8-A472-4C19-B42E-7BD50740D717}" presName="node" presStyleLbl="alignAccFollowNode1" presStyleIdx="2" presStyleCnt="4">
        <dgm:presLayoutVars>
          <dgm:bulletEnabled val="1"/>
        </dgm:presLayoutVars>
      </dgm:prSet>
      <dgm:spPr/>
    </dgm:pt>
    <dgm:pt modelId="{68ACBEF7-33E3-4E80-A146-6709C206DB71}" type="pres">
      <dgm:prSet presAssocID="{9C9D5A1C-86DA-4923-BD23-ECBE48C3D708}" presName="sibTrans" presStyleCnt="0"/>
      <dgm:spPr/>
    </dgm:pt>
    <dgm:pt modelId="{0FC406D1-2CD0-453B-A43C-5EA809AEA639}" type="pres">
      <dgm:prSet presAssocID="{073A697B-967E-4C19-AA6D-CD016FB58A77}" presName="node" presStyleLbl="alignAccFollowNode1" presStyleIdx="3" presStyleCnt="4">
        <dgm:presLayoutVars>
          <dgm:bulletEnabled val="1"/>
        </dgm:presLayoutVars>
      </dgm:prSet>
      <dgm:spPr/>
    </dgm:pt>
  </dgm:ptLst>
  <dgm:cxnLst>
    <dgm:cxn modelId="{B0A9AC00-D075-47FD-A072-052B599BE6C7}" type="presOf" srcId="{3AC59BB2-6B4F-4704-9E1D-D0866E67ACC8}" destId="{2D8619F1-476B-487F-8408-EC42E18383BE}" srcOrd="0" destOrd="0" presId="urn:microsoft.com/office/officeart/2005/8/layout/lProcess3"/>
    <dgm:cxn modelId="{81973A24-777B-4374-8F2A-0BACAF3D88EB}" type="presOf" srcId="{A1687C3B-6904-4B27-B9E5-30048D9C1B12}" destId="{5431C686-4500-4E6F-AD5A-26BAAE2C7828}" srcOrd="0" destOrd="0" presId="urn:microsoft.com/office/officeart/2005/8/layout/lProcess3"/>
    <dgm:cxn modelId="{4414DF29-E59E-432F-9694-F53EFD9CB382}" srcId="{3AC59BB2-6B4F-4704-9E1D-D0866E67ACC8}" destId="{073A697B-967E-4C19-AA6D-CD016FB58A77}" srcOrd="1" destOrd="0" parTransId="{B4870215-1F75-441A-87A0-8DF43492E28C}" sibTransId="{7D54C2CF-F9D8-4959-A73A-FC31F2238C31}"/>
    <dgm:cxn modelId="{7103112B-EACA-4CC3-8A87-57B862714867}" type="presOf" srcId="{3DCC56E8-BF52-4DE2-B733-A7DFCFC79FF2}" destId="{48EE0CAC-0D03-4D5F-9A9F-8F28542274DA}" srcOrd="0" destOrd="0" presId="urn:microsoft.com/office/officeart/2005/8/layout/lProcess3"/>
    <dgm:cxn modelId="{52A7BD2F-589C-4CE0-A13C-724002DC55FA}" srcId="{78FC31FB-94F8-4332-941E-0DD608A37CCE}" destId="{3DCC56E8-BF52-4DE2-B733-A7DFCFC79FF2}" srcOrd="0" destOrd="0" parTransId="{EA764110-6964-414A-8331-3FA151BF4EE1}" sibTransId="{15FBC2CB-E6F9-4F08-ACEF-F5AA75B6A8FE}"/>
    <dgm:cxn modelId="{F1852644-E42C-40AE-A265-2B2B91E3C3C4}" srcId="{78FC31FB-94F8-4332-941E-0DD608A37CCE}" destId="{3AC59BB2-6B4F-4704-9E1D-D0866E67ACC8}" srcOrd="1" destOrd="0" parTransId="{2FE91212-1969-4332-8244-1AAE3AFAFDC3}" sibTransId="{B24A6461-40C6-4B04-B2C2-E5FCCEE5B7EC}"/>
    <dgm:cxn modelId="{6D9C484A-7C00-4A60-BBE4-B3B626BC89EF}" type="presOf" srcId="{83E97BF8-A472-4C19-B42E-7BD50740D717}" destId="{32408C13-C25A-455A-A52D-B6CC0D0F9B8D}" srcOrd="0" destOrd="0" presId="urn:microsoft.com/office/officeart/2005/8/layout/lProcess3"/>
    <dgm:cxn modelId="{2D359A7F-EC44-4925-B664-9472BC2696FE}" type="presOf" srcId="{295C97F9-4E14-4512-ABBD-746C3880238C}" destId="{95BEF77C-5711-4FBB-AB6B-4E038B7C6B6F}" srcOrd="0" destOrd="0" presId="urn:microsoft.com/office/officeart/2005/8/layout/lProcess3"/>
    <dgm:cxn modelId="{43ED5786-9C5D-48EF-9B5D-B6F3EF59BD9E}" type="presOf" srcId="{78FC31FB-94F8-4332-941E-0DD608A37CCE}" destId="{01B7A5DB-A2EE-4BF6-95B6-FB36AD95255C}" srcOrd="0" destOrd="0" presId="urn:microsoft.com/office/officeart/2005/8/layout/lProcess3"/>
    <dgm:cxn modelId="{0F8FE8A6-A2B8-41B3-9723-09E69C0535AC}" srcId="{3DCC56E8-BF52-4DE2-B733-A7DFCFC79FF2}" destId="{295C97F9-4E14-4512-ABBD-746C3880238C}" srcOrd="0" destOrd="0" parTransId="{2F762A8E-9487-4F4B-B9EA-609985A8CE02}" sibTransId="{A5DC3B72-975F-4EFB-894E-A468B17F5383}"/>
    <dgm:cxn modelId="{C7C445D7-6B4B-4633-B6B7-5839A07A05F0}" type="presOf" srcId="{073A697B-967E-4C19-AA6D-CD016FB58A77}" destId="{0FC406D1-2CD0-453B-A43C-5EA809AEA639}" srcOrd="0" destOrd="0" presId="urn:microsoft.com/office/officeart/2005/8/layout/lProcess3"/>
    <dgm:cxn modelId="{EDE00FDE-58B6-4666-9121-52803EA215E7}" srcId="{3DCC56E8-BF52-4DE2-B733-A7DFCFC79FF2}" destId="{A1687C3B-6904-4B27-B9E5-30048D9C1B12}" srcOrd="1" destOrd="0" parTransId="{B6EAF986-21D3-4ED6-B0B5-43257189E72A}" sibTransId="{B84F31EC-F2FE-4CFC-A273-B7B97FF3ED49}"/>
    <dgm:cxn modelId="{C56E36E7-6DCD-4215-BA39-74BCC8A2C562}" srcId="{3AC59BB2-6B4F-4704-9E1D-D0866E67ACC8}" destId="{83E97BF8-A472-4C19-B42E-7BD50740D717}" srcOrd="0" destOrd="0" parTransId="{8FA95BCB-7FE0-4A95-B17C-EF3FF18628C6}" sibTransId="{9C9D5A1C-86DA-4923-BD23-ECBE48C3D708}"/>
    <dgm:cxn modelId="{6E438BA4-0AE5-4851-8115-4E5B0166D883}" type="presParOf" srcId="{01B7A5DB-A2EE-4BF6-95B6-FB36AD95255C}" destId="{9D16A586-8A3F-4DFB-8704-23A8A454E6C5}" srcOrd="0" destOrd="0" presId="urn:microsoft.com/office/officeart/2005/8/layout/lProcess3"/>
    <dgm:cxn modelId="{057145B2-0EB7-42A0-85F8-F7F726E1B525}" type="presParOf" srcId="{9D16A586-8A3F-4DFB-8704-23A8A454E6C5}" destId="{48EE0CAC-0D03-4D5F-9A9F-8F28542274DA}" srcOrd="0" destOrd="0" presId="urn:microsoft.com/office/officeart/2005/8/layout/lProcess3"/>
    <dgm:cxn modelId="{D94E5D35-13A4-413B-94B8-0C096C2EF611}" type="presParOf" srcId="{9D16A586-8A3F-4DFB-8704-23A8A454E6C5}" destId="{94A0F6D5-FF4B-4CB2-878D-932B26F635B4}" srcOrd="1" destOrd="0" presId="urn:microsoft.com/office/officeart/2005/8/layout/lProcess3"/>
    <dgm:cxn modelId="{0AF79F96-AACB-4E8B-BBB1-29649BDD5FDF}" type="presParOf" srcId="{9D16A586-8A3F-4DFB-8704-23A8A454E6C5}" destId="{95BEF77C-5711-4FBB-AB6B-4E038B7C6B6F}" srcOrd="2" destOrd="0" presId="urn:microsoft.com/office/officeart/2005/8/layout/lProcess3"/>
    <dgm:cxn modelId="{4D9CDA5A-E2FA-447D-949C-4CBBB54F47F8}" type="presParOf" srcId="{9D16A586-8A3F-4DFB-8704-23A8A454E6C5}" destId="{D036BBD6-82E2-4CC3-9D82-1EE32107FD4F}" srcOrd="3" destOrd="0" presId="urn:microsoft.com/office/officeart/2005/8/layout/lProcess3"/>
    <dgm:cxn modelId="{4453D4C7-3776-433F-9BA3-9A86525F0952}" type="presParOf" srcId="{9D16A586-8A3F-4DFB-8704-23A8A454E6C5}" destId="{5431C686-4500-4E6F-AD5A-26BAAE2C7828}" srcOrd="4" destOrd="0" presId="urn:microsoft.com/office/officeart/2005/8/layout/lProcess3"/>
    <dgm:cxn modelId="{18357F3A-54E9-4337-B878-810E315CE3E6}" type="presParOf" srcId="{01B7A5DB-A2EE-4BF6-95B6-FB36AD95255C}" destId="{4E557CBB-BCA2-4193-BC2D-E33C2FBBB61F}" srcOrd="1" destOrd="0" presId="urn:microsoft.com/office/officeart/2005/8/layout/lProcess3"/>
    <dgm:cxn modelId="{1A737B24-C451-46E7-9E34-8BC50F1C39F4}" type="presParOf" srcId="{01B7A5DB-A2EE-4BF6-95B6-FB36AD95255C}" destId="{D00003A7-8341-4923-B4AC-EF5694888D7B}" srcOrd="2" destOrd="0" presId="urn:microsoft.com/office/officeart/2005/8/layout/lProcess3"/>
    <dgm:cxn modelId="{C598526C-A623-44E7-A30D-1A11C49F32E3}" type="presParOf" srcId="{D00003A7-8341-4923-B4AC-EF5694888D7B}" destId="{2D8619F1-476B-487F-8408-EC42E18383BE}" srcOrd="0" destOrd="0" presId="urn:microsoft.com/office/officeart/2005/8/layout/lProcess3"/>
    <dgm:cxn modelId="{13944A10-798D-4D73-8C74-EF796108D75D}" type="presParOf" srcId="{D00003A7-8341-4923-B4AC-EF5694888D7B}" destId="{82B64FDD-1753-42FB-A896-6E5DDC19A235}" srcOrd="1" destOrd="0" presId="urn:microsoft.com/office/officeart/2005/8/layout/lProcess3"/>
    <dgm:cxn modelId="{C044F486-03DC-4B80-BBB6-471A7B9AE842}" type="presParOf" srcId="{D00003A7-8341-4923-B4AC-EF5694888D7B}" destId="{32408C13-C25A-455A-A52D-B6CC0D0F9B8D}" srcOrd="2" destOrd="0" presId="urn:microsoft.com/office/officeart/2005/8/layout/lProcess3"/>
    <dgm:cxn modelId="{6AAF4B0C-688D-4CD0-B87A-CBD5A5DA4139}" type="presParOf" srcId="{D00003A7-8341-4923-B4AC-EF5694888D7B}" destId="{68ACBEF7-33E3-4E80-A146-6709C206DB71}" srcOrd="3" destOrd="0" presId="urn:microsoft.com/office/officeart/2005/8/layout/lProcess3"/>
    <dgm:cxn modelId="{1CC75DF8-0C98-4EB6-8708-88B5AD30EC02}" type="presParOf" srcId="{D00003A7-8341-4923-B4AC-EF5694888D7B}" destId="{0FC406D1-2CD0-453B-A43C-5EA809AEA63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AFC79-2169-4DA5-9962-0A2E50D0508B}">
      <dsp:nvSpPr>
        <dsp:cNvPr id="0" name=""/>
        <dsp:cNvSpPr/>
      </dsp:nvSpPr>
      <dsp:spPr>
        <a:xfrm>
          <a:off x="2259712" y="280260"/>
          <a:ext cx="3801808" cy="380180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/>
            <a:t>溝通</a:t>
          </a:r>
          <a:br>
            <a:rPr lang="en-US" altLang="zh-TW" sz="3100" kern="1200" dirty="0"/>
          </a:br>
          <a:r>
            <a:rPr lang="zh-TW" altLang="en-US" sz="3100" kern="1200" dirty="0"/>
            <a:t>互動</a:t>
          </a:r>
        </a:p>
      </dsp:txBody>
      <dsp:txXfrm>
        <a:off x="4277838" y="1068230"/>
        <a:ext cx="1403048" cy="1040971"/>
      </dsp:txXfrm>
    </dsp:sp>
    <dsp:sp modelId="{5AF537F1-D8CE-4777-8F2E-21B3F701DDD3}">
      <dsp:nvSpPr>
        <dsp:cNvPr id="0" name=""/>
        <dsp:cNvSpPr/>
      </dsp:nvSpPr>
      <dsp:spPr>
        <a:xfrm>
          <a:off x="2259712" y="407893"/>
          <a:ext cx="3801808" cy="380180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/>
            <a:t>健康</a:t>
          </a:r>
          <a:br>
            <a:rPr lang="en-US" altLang="zh-TW" sz="3100" kern="1200" dirty="0"/>
          </a:br>
          <a:r>
            <a:rPr lang="zh-TW" altLang="en-US" sz="3100" kern="1200" dirty="0"/>
            <a:t>樂活</a:t>
          </a:r>
        </a:p>
      </dsp:txBody>
      <dsp:txXfrm>
        <a:off x="4277838" y="2380759"/>
        <a:ext cx="1403048" cy="1040971"/>
      </dsp:txXfrm>
    </dsp:sp>
    <dsp:sp modelId="{DBC580F8-D24F-4754-9424-8115EF799F1E}">
      <dsp:nvSpPr>
        <dsp:cNvPr id="0" name=""/>
        <dsp:cNvSpPr/>
      </dsp:nvSpPr>
      <dsp:spPr>
        <a:xfrm>
          <a:off x="2132079" y="407893"/>
          <a:ext cx="3801808" cy="380180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/>
            <a:t>關懷</a:t>
          </a:r>
          <a:br>
            <a:rPr lang="en-US" altLang="zh-TW" sz="3100" kern="1200" dirty="0"/>
          </a:br>
          <a:r>
            <a:rPr lang="zh-TW" altLang="en-US" sz="3100" kern="1200" dirty="0"/>
            <a:t>世界</a:t>
          </a:r>
        </a:p>
      </dsp:txBody>
      <dsp:txXfrm>
        <a:off x="2512713" y="2380759"/>
        <a:ext cx="1403048" cy="1040971"/>
      </dsp:txXfrm>
    </dsp:sp>
    <dsp:sp modelId="{AF235701-07E5-4E09-87EE-905CBE2BC5A1}">
      <dsp:nvSpPr>
        <dsp:cNvPr id="0" name=""/>
        <dsp:cNvSpPr/>
      </dsp:nvSpPr>
      <dsp:spPr>
        <a:xfrm>
          <a:off x="2132079" y="280260"/>
          <a:ext cx="3801808" cy="380180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/>
            <a:t>主動</a:t>
          </a:r>
          <a:br>
            <a:rPr lang="en-US" altLang="zh-TW" sz="3100" kern="1200" dirty="0"/>
          </a:br>
          <a:r>
            <a:rPr lang="zh-TW" altLang="en-US" sz="3100" kern="1200" dirty="0"/>
            <a:t>探索</a:t>
          </a:r>
        </a:p>
      </dsp:txBody>
      <dsp:txXfrm>
        <a:off x="2512713" y="1068230"/>
        <a:ext cx="1403048" cy="1040971"/>
      </dsp:txXfrm>
    </dsp:sp>
    <dsp:sp modelId="{2F9CE305-B48A-4A85-8F8F-5B339480A9FE}">
      <dsp:nvSpPr>
        <dsp:cNvPr id="0" name=""/>
        <dsp:cNvSpPr/>
      </dsp:nvSpPr>
      <dsp:spPr>
        <a:xfrm>
          <a:off x="2024362" y="44910"/>
          <a:ext cx="4272508" cy="427250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B85D01-E059-4FCA-A46D-25B8620515C0}">
      <dsp:nvSpPr>
        <dsp:cNvPr id="0" name=""/>
        <dsp:cNvSpPr/>
      </dsp:nvSpPr>
      <dsp:spPr>
        <a:xfrm>
          <a:off x="2024362" y="172543"/>
          <a:ext cx="4272508" cy="427250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896A53-0183-4EDA-AC0B-D1A7CF8F5838}">
      <dsp:nvSpPr>
        <dsp:cNvPr id="0" name=""/>
        <dsp:cNvSpPr/>
      </dsp:nvSpPr>
      <dsp:spPr>
        <a:xfrm>
          <a:off x="1896729" y="172543"/>
          <a:ext cx="4272508" cy="427250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61E51B-FDF1-4E61-B9ED-70A40EC479DF}">
      <dsp:nvSpPr>
        <dsp:cNvPr id="0" name=""/>
        <dsp:cNvSpPr/>
      </dsp:nvSpPr>
      <dsp:spPr>
        <a:xfrm>
          <a:off x="1896729" y="44910"/>
          <a:ext cx="4272508" cy="427250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D32CB-5438-4506-A602-3C116AC281AA}">
      <dsp:nvSpPr>
        <dsp:cNvPr id="0" name=""/>
        <dsp:cNvSpPr/>
      </dsp:nvSpPr>
      <dsp:spPr>
        <a:xfrm>
          <a:off x="5942708" y="508210"/>
          <a:ext cx="2583750" cy="258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/>
            <a:t>共樂</a:t>
          </a:r>
        </a:p>
      </dsp:txBody>
      <dsp:txXfrm>
        <a:off x="5942708" y="508210"/>
        <a:ext cx="2583750" cy="2583750"/>
      </dsp:txXfrm>
    </dsp:sp>
    <dsp:sp modelId="{C8790EE3-3DFD-4A90-9856-F7146D8C9804}">
      <dsp:nvSpPr>
        <dsp:cNvPr id="0" name=""/>
        <dsp:cNvSpPr/>
      </dsp:nvSpPr>
      <dsp:spPr>
        <a:xfrm>
          <a:off x="1970362" y="-64420"/>
          <a:ext cx="6176906" cy="6241372"/>
        </a:xfrm>
        <a:prstGeom prst="circularArrow">
          <a:avLst>
            <a:gd name="adj1" fmla="val 8237"/>
            <a:gd name="adj2" fmla="val 575179"/>
            <a:gd name="adj3" fmla="val 2968150"/>
            <a:gd name="adj4" fmla="val 48845"/>
            <a:gd name="adj5" fmla="val 9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8853FF-0D2B-47CC-9F48-D777B87EB601}">
      <dsp:nvSpPr>
        <dsp:cNvPr id="0" name=""/>
        <dsp:cNvSpPr/>
      </dsp:nvSpPr>
      <dsp:spPr>
        <a:xfrm>
          <a:off x="3766940" y="4276750"/>
          <a:ext cx="2583750" cy="258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/>
            <a:t>共玩</a:t>
          </a:r>
        </a:p>
      </dsp:txBody>
      <dsp:txXfrm>
        <a:off x="3766940" y="4276750"/>
        <a:ext cx="2583750" cy="2583750"/>
      </dsp:txXfrm>
    </dsp:sp>
    <dsp:sp modelId="{B02E582E-0D0D-46AA-943D-99CA5DD017D5}">
      <dsp:nvSpPr>
        <dsp:cNvPr id="0" name=""/>
        <dsp:cNvSpPr/>
      </dsp:nvSpPr>
      <dsp:spPr>
        <a:xfrm>
          <a:off x="2000638" y="-1911"/>
          <a:ext cx="6116354" cy="6116354"/>
        </a:xfrm>
        <a:prstGeom prst="circularArrow">
          <a:avLst>
            <a:gd name="adj1" fmla="val 8237"/>
            <a:gd name="adj2" fmla="val 575179"/>
            <a:gd name="adj3" fmla="val 10175976"/>
            <a:gd name="adj4" fmla="val 7256672"/>
            <a:gd name="adj5" fmla="val 9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FB16BE-B209-4B97-8FBA-14818D36A8BE}">
      <dsp:nvSpPr>
        <dsp:cNvPr id="0" name=""/>
        <dsp:cNvSpPr/>
      </dsp:nvSpPr>
      <dsp:spPr>
        <a:xfrm>
          <a:off x="1591173" y="508210"/>
          <a:ext cx="2583750" cy="258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/>
            <a:t>共學</a:t>
          </a:r>
        </a:p>
      </dsp:txBody>
      <dsp:txXfrm>
        <a:off x="1591173" y="508210"/>
        <a:ext cx="2583750" cy="2583750"/>
      </dsp:txXfrm>
    </dsp:sp>
    <dsp:sp modelId="{1601C344-F73D-4304-9737-452665CFF643}">
      <dsp:nvSpPr>
        <dsp:cNvPr id="0" name=""/>
        <dsp:cNvSpPr/>
      </dsp:nvSpPr>
      <dsp:spPr>
        <a:xfrm>
          <a:off x="2000638" y="-1911"/>
          <a:ext cx="6116354" cy="6116354"/>
        </a:xfrm>
        <a:prstGeom prst="circularArrow">
          <a:avLst>
            <a:gd name="adj1" fmla="val 8237"/>
            <a:gd name="adj2" fmla="val 575179"/>
            <a:gd name="adj3" fmla="val 16860733"/>
            <a:gd name="adj4" fmla="val 14964089"/>
            <a:gd name="adj5" fmla="val 9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60B9E-C0BD-4033-8EC0-5F296F0D79AB}">
      <dsp:nvSpPr>
        <dsp:cNvPr id="0" name=""/>
        <dsp:cNvSpPr/>
      </dsp:nvSpPr>
      <dsp:spPr>
        <a:xfrm rot="10800000">
          <a:off x="1983253" y="3129"/>
          <a:ext cx="6992874" cy="88756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144780" rIns="270256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800" kern="1200"/>
            <a:t>減少學生課業負擔</a:t>
          </a:r>
        </a:p>
      </dsp:txBody>
      <dsp:txXfrm rot="10800000">
        <a:off x="2205143" y="3129"/>
        <a:ext cx="6770984" cy="887561"/>
      </dsp:txXfrm>
    </dsp:sp>
    <dsp:sp modelId="{914A9015-8680-4845-AB2A-10FE56F5276B}">
      <dsp:nvSpPr>
        <dsp:cNvPr id="0" name=""/>
        <dsp:cNvSpPr/>
      </dsp:nvSpPr>
      <dsp:spPr>
        <a:xfrm>
          <a:off x="1539472" y="3129"/>
          <a:ext cx="887561" cy="88756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09F28-5DDB-496A-BE99-F8CD6817A026}">
      <dsp:nvSpPr>
        <dsp:cNvPr id="0" name=""/>
        <dsp:cNvSpPr/>
      </dsp:nvSpPr>
      <dsp:spPr>
        <a:xfrm rot="10800000">
          <a:off x="1983253" y="1155635"/>
          <a:ext cx="6992874" cy="88756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144780" rIns="270256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800" kern="1200"/>
            <a:t>不必選擇參考書</a:t>
          </a:r>
        </a:p>
      </dsp:txBody>
      <dsp:txXfrm rot="10800000">
        <a:off x="2205143" y="1155635"/>
        <a:ext cx="6770984" cy="887561"/>
      </dsp:txXfrm>
    </dsp:sp>
    <dsp:sp modelId="{832DF188-D485-490E-A57C-482DE14A49C9}">
      <dsp:nvSpPr>
        <dsp:cNvPr id="0" name=""/>
        <dsp:cNvSpPr/>
      </dsp:nvSpPr>
      <dsp:spPr>
        <a:xfrm>
          <a:off x="1539472" y="1155635"/>
          <a:ext cx="887561" cy="88756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F3D6E-D648-4038-9039-617107837F18}">
      <dsp:nvSpPr>
        <dsp:cNvPr id="0" name=""/>
        <dsp:cNvSpPr/>
      </dsp:nvSpPr>
      <dsp:spPr>
        <a:xfrm rot="10800000">
          <a:off x="1983253" y="2308140"/>
          <a:ext cx="6992874" cy="88756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144780" rIns="270256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800" kern="1200"/>
            <a:t>減少重複的制式練習</a:t>
          </a:r>
        </a:p>
      </dsp:txBody>
      <dsp:txXfrm rot="10800000">
        <a:off x="2205143" y="2308140"/>
        <a:ext cx="6770984" cy="887561"/>
      </dsp:txXfrm>
    </dsp:sp>
    <dsp:sp modelId="{0463681B-ADEA-4527-9FF3-7595D9D18AD2}">
      <dsp:nvSpPr>
        <dsp:cNvPr id="0" name=""/>
        <dsp:cNvSpPr/>
      </dsp:nvSpPr>
      <dsp:spPr>
        <a:xfrm>
          <a:off x="1539472" y="2308140"/>
          <a:ext cx="887561" cy="88756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950F2-0964-4BE2-8A97-85EE7253DA9D}">
      <dsp:nvSpPr>
        <dsp:cNvPr id="0" name=""/>
        <dsp:cNvSpPr/>
      </dsp:nvSpPr>
      <dsp:spPr>
        <a:xfrm rot="10800000">
          <a:off x="1983253" y="3460646"/>
          <a:ext cx="6992874" cy="88756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144780" rIns="270256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800" kern="1200"/>
            <a:t>重視知識的活用性</a:t>
          </a:r>
        </a:p>
      </dsp:txBody>
      <dsp:txXfrm rot="10800000">
        <a:off x="2205143" y="3460646"/>
        <a:ext cx="6770984" cy="887561"/>
      </dsp:txXfrm>
    </dsp:sp>
    <dsp:sp modelId="{7E1D2687-75C9-4D72-A410-8C0C8D58B6A8}">
      <dsp:nvSpPr>
        <dsp:cNvPr id="0" name=""/>
        <dsp:cNvSpPr/>
      </dsp:nvSpPr>
      <dsp:spPr>
        <a:xfrm>
          <a:off x="1539472" y="3460646"/>
          <a:ext cx="887561" cy="88756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A4553-12A3-49C3-8D30-F417A2EDF079}">
      <dsp:nvSpPr>
        <dsp:cNvPr id="0" name=""/>
        <dsp:cNvSpPr/>
      </dsp:nvSpPr>
      <dsp:spPr>
        <a:xfrm>
          <a:off x="3397639" y="2141479"/>
          <a:ext cx="884086" cy="68378"/>
        </a:xfrm>
        <a:custGeom>
          <a:avLst/>
          <a:gdLst/>
          <a:ahLst/>
          <a:cxnLst/>
          <a:rect l="0" t="0" r="0" b="0"/>
          <a:pathLst>
            <a:path>
              <a:moveTo>
                <a:pt x="0" y="34189"/>
              </a:moveTo>
              <a:lnTo>
                <a:pt x="884086" y="34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2E182-C828-4127-9FFE-0B7014B08F90}">
      <dsp:nvSpPr>
        <dsp:cNvPr id="0" name=""/>
        <dsp:cNvSpPr/>
      </dsp:nvSpPr>
      <dsp:spPr>
        <a:xfrm>
          <a:off x="2148" y="178321"/>
          <a:ext cx="3994695" cy="39946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D05B5-F65D-402C-ABE0-882DB36B3A36}">
      <dsp:nvSpPr>
        <dsp:cNvPr id="0" name=""/>
        <dsp:cNvSpPr/>
      </dsp:nvSpPr>
      <dsp:spPr>
        <a:xfrm>
          <a:off x="4281726" y="977260"/>
          <a:ext cx="2396817" cy="23968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5300" kern="1200"/>
            <a:t>畢業證書</a:t>
          </a:r>
        </a:p>
      </dsp:txBody>
      <dsp:txXfrm>
        <a:off x="4632732" y="1328266"/>
        <a:ext cx="1694805" cy="1694805"/>
      </dsp:txXfrm>
    </dsp:sp>
    <dsp:sp modelId="{4D983928-FD79-42B8-A99A-C942D34954D0}">
      <dsp:nvSpPr>
        <dsp:cNvPr id="0" name=""/>
        <dsp:cNvSpPr/>
      </dsp:nvSpPr>
      <dsp:spPr>
        <a:xfrm>
          <a:off x="6918225" y="977260"/>
          <a:ext cx="3595226" cy="239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100" kern="1200" dirty="0"/>
            <a:t>四大學習領域以上之畢業總平均成績均達丙等</a:t>
          </a:r>
          <a:r>
            <a:rPr lang="en-US" sz="3100" kern="1200" dirty="0"/>
            <a:t>(60</a:t>
          </a:r>
          <a:r>
            <a:rPr lang="zh-TW" sz="3100" kern="1200" dirty="0"/>
            <a:t>分</a:t>
          </a:r>
          <a:r>
            <a:rPr lang="en-US" sz="3100" kern="1200" dirty="0"/>
            <a:t>)</a:t>
          </a:r>
          <a:r>
            <a:rPr lang="zh-TW" sz="3100" kern="1200" dirty="0"/>
            <a:t>以上</a:t>
          </a:r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100" kern="1200"/>
            <a:t>全校適用</a:t>
          </a:r>
        </a:p>
      </dsp:txBody>
      <dsp:txXfrm>
        <a:off x="6918225" y="977260"/>
        <a:ext cx="3595226" cy="23968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1C25B-3178-46C9-911E-0B6128C7B547}">
      <dsp:nvSpPr>
        <dsp:cNvPr id="0" name=""/>
        <dsp:cNvSpPr/>
      </dsp:nvSpPr>
      <dsp:spPr>
        <a:xfrm>
          <a:off x="3082131" y="0"/>
          <a:ext cx="4351338" cy="435133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EAE79-6B6C-4024-AB08-039C702B1EFF}">
      <dsp:nvSpPr>
        <dsp:cNvPr id="0" name=""/>
        <dsp:cNvSpPr/>
      </dsp:nvSpPr>
      <dsp:spPr>
        <a:xfrm>
          <a:off x="3495508" y="413377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不得公開</a:t>
          </a:r>
        </a:p>
      </dsp:txBody>
      <dsp:txXfrm>
        <a:off x="3578350" y="496219"/>
        <a:ext cx="1531337" cy="1531337"/>
      </dsp:txXfrm>
    </dsp:sp>
    <dsp:sp modelId="{8F3D68BF-7C35-4B90-8BFC-B7BC73BE727F}">
      <dsp:nvSpPr>
        <dsp:cNvPr id="0" name=""/>
        <dsp:cNvSpPr/>
      </dsp:nvSpPr>
      <dsp:spPr>
        <a:xfrm>
          <a:off x="5323070" y="413377"/>
          <a:ext cx="1697021" cy="16970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班級、學校排名</a:t>
          </a:r>
        </a:p>
      </dsp:txBody>
      <dsp:txXfrm>
        <a:off x="5405912" y="496219"/>
        <a:ext cx="1531337" cy="1531337"/>
      </dsp:txXfrm>
    </dsp:sp>
    <dsp:sp modelId="{5CB46EFE-6613-4AA2-86F7-BDBCC0CD8DA6}">
      <dsp:nvSpPr>
        <dsp:cNvPr id="0" name=""/>
        <dsp:cNvSpPr/>
      </dsp:nvSpPr>
      <dsp:spPr>
        <a:xfrm>
          <a:off x="3495508" y="2240939"/>
          <a:ext cx="1697021" cy="16970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避免惡性競爭</a:t>
          </a:r>
        </a:p>
      </dsp:txBody>
      <dsp:txXfrm>
        <a:off x="3578350" y="2323781"/>
        <a:ext cx="1531337" cy="1531337"/>
      </dsp:txXfrm>
    </dsp:sp>
    <dsp:sp modelId="{991B43A8-0A05-4C5E-8D7D-9C5FB97594BE}">
      <dsp:nvSpPr>
        <dsp:cNvPr id="0" name=""/>
        <dsp:cNvSpPr/>
      </dsp:nvSpPr>
      <dsp:spPr>
        <a:xfrm>
          <a:off x="5323070" y="2240939"/>
          <a:ext cx="1697021" cy="16970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傷</a:t>
          </a:r>
          <a:r>
            <a:rPr lang="zh-TW" altLang="en-US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害</a:t>
          </a:r>
          <a:r>
            <a:rPr lang="zh-TW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學生學習興趣與動機</a:t>
          </a:r>
        </a:p>
      </dsp:txBody>
      <dsp:txXfrm>
        <a:off x="5405912" y="2323781"/>
        <a:ext cx="1531337" cy="15313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283A2-0A2F-4530-87BC-ECF451F7E0AE}">
      <dsp:nvSpPr>
        <dsp:cNvPr id="0" name=""/>
        <dsp:cNvSpPr/>
      </dsp:nvSpPr>
      <dsp:spPr>
        <a:xfrm rot="5400000">
          <a:off x="4047302" y="-575105"/>
          <a:ext cx="3411565" cy="54146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無故擅自缺考，不准補考，其缺考學習領域之成績以零分計算。</a:t>
          </a:r>
        </a:p>
      </dsp:txBody>
      <dsp:txXfrm rot="-5400000">
        <a:off x="3045751" y="592985"/>
        <a:ext cx="5248129" cy="3078487"/>
      </dsp:txXfrm>
    </dsp:sp>
    <dsp:sp modelId="{A118E8C2-42C9-434C-8D80-CF5177010FA1}">
      <dsp:nvSpPr>
        <dsp:cNvPr id="0" name=""/>
        <dsp:cNvSpPr/>
      </dsp:nvSpPr>
      <dsp:spPr>
        <a:xfrm>
          <a:off x="0" y="0"/>
          <a:ext cx="3045750" cy="42644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b="1" kern="1200" dirty="0"/>
            <a:t>無故缺考</a:t>
          </a:r>
          <a:endParaRPr lang="zh-TW" altLang="en-US" sz="4400" kern="1200" dirty="0"/>
        </a:p>
      </dsp:txBody>
      <dsp:txXfrm>
        <a:off x="148681" y="148681"/>
        <a:ext cx="2748388" cy="39670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E0CAC-0D03-4D5F-9A9F-8F28542274DA}">
      <dsp:nvSpPr>
        <dsp:cNvPr id="0" name=""/>
        <dsp:cNvSpPr/>
      </dsp:nvSpPr>
      <dsp:spPr>
        <a:xfrm>
          <a:off x="3007" y="186696"/>
          <a:ext cx="4647131" cy="185885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u="none" kern="1200" dirty="0"/>
            <a:t>學習成績</a:t>
          </a:r>
        </a:p>
      </dsp:txBody>
      <dsp:txXfrm>
        <a:off x="932433" y="186696"/>
        <a:ext cx="2788279" cy="1858852"/>
      </dsp:txXfrm>
    </dsp:sp>
    <dsp:sp modelId="{95BEF77C-5711-4FBB-AB6B-4E038B7C6B6F}">
      <dsp:nvSpPr>
        <dsp:cNvPr id="0" name=""/>
        <dsp:cNvSpPr/>
      </dsp:nvSpPr>
      <dsp:spPr>
        <a:xfrm>
          <a:off x="4046011" y="344699"/>
          <a:ext cx="3857119" cy="1542847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300" u="none" kern="1200" dirty="0"/>
            <a:t>定期</a:t>
          </a:r>
          <a:r>
            <a:rPr lang="zh-TW" altLang="en-US" sz="3300" u="none" kern="1200" dirty="0"/>
            <a:t>：</a:t>
          </a:r>
          <a:r>
            <a:rPr lang="en-US" altLang="zh-TW" sz="3300" u="none" kern="1200" dirty="0"/>
            <a:t>40%</a:t>
          </a:r>
          <a:endParaRPr lang="zh-TW" sz="3300" u="none" kern="1200" dirty="0"/>
        </a:p>
      </dsp:txBody>
      <dsp:txXfrm>
        <a:off x="4817435" y="344699"/>
        <a:ext cx="2314272" cy="1542847"/>
      </dsp:txXfrm>
    </dsp:sp>
    <dsp:sp modelId="{5431C686-4500-4E6F-AD5A-26BAAE2C7828}">
      <dsp:nvSpPr>
        <dsp:cNvPr id="0" name=""/>
        <dsp:cNvSpPr/>
      </dsp:nvSpPr>
      <dsp:spPr>
        <a:xfrm>
          <a:off x="7363134" y="344699"/>
          <a:ext cx="3857119" cy="1542847"/>
        </a:xfrm>
        <a:prstGeom prst="chevron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300" u="none" kern="1200" dirty="0"/>
            <a:t>平時</a:t>
          </a:r>
          <a:r>
            <a:rPr lang="zh-TW" altLang="en-US" sz="3300" u="none" kern="1200" dirty="0"/>
            <a:t>：</a:t>
          </a:r>
          <a:r>
            <a:rPr lang="en-US" altLang="zh-TW" sz="3300" u="none" kern="1200" dirty="0"/>
            <a:t>60%</a:t>
          </a:r>
          <a:r>
            <a:rPr lang="zh-TW" sz="3300" u="none" kern="1200" dirty="0"/>
            <a:t>。</a:t>
          </a:r>
        </a:p>
      </dsp:txBody>
      <dsp:txXfrm>
        <a:off x="8134558" y="344699"/>
        <a:ext cx="2314272" cy="1542847"/>
      </dsp:txXfrm>
    </dsp:sp>
    <dsp:sp modelId="{2D8619F1-476B-487F-8408-EC42E18383BE}">
      <dsp:nvSpPr>
        <dsp:cNvPr id="0" name=""/>
        <dsp:cNvSpPr/>
      </dsp:nvSpPr>
      <dsp:spPr>
        <a:xfrm>
          <a:off x="3007" y="2305788"/>
          <a:ext cx="4647131" cy="1858852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400" u="none" kern="1200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平時評量</a:t>
          </a:r>
        </a:p>
      </dsp:txBody>
      <dsp:txXfrm>
        <a:off x="932433" y="2305788"/>
        <a:ext cx="2788279" cy="1858852"/>
      </dsp:txXfrm>
    </dsp:sp>
    <dsp:sp modelId="{32408C13-C25A-455A-A52D-B6CC0D0F9B8D}">
      <dsp:nvSpPr>
        <dsp:cNvPr id="0" name=""/>
        <dsp:cNvSpPr/>
      </dsp:nvSpPr>
      <dsp:spPr>
        <a:xfrm>
          <a:off x="4046011" y="2463791"/>
          <a:ext cx="3857119" cy="1542847"/>
        </a:xfrm>
        <a:prstGeom prst="chevron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300" u="none" kern="1200"/>
            <a:t>採多元評量</a:t>
          </a:r>
        </a:p>
      </dsp:txBody>
      <dsp:txXfrm>
        <a:off x="4817435" y="2463791"/>
        <a:ext cx="2314272" cy="1542847"/>
      </dsp:txXfrm>
    </dsp:sp>
    <dsp:sp modelId="{0FC406D1-2CD0-453B-A43C-5EA809AEA639}">
      <dsp:nvSpPr>
        <dsp:cNvPr id="0" name=""/>
        <dsp:cNvSpPr/>
      </dsp:nvSpPr>
      <dsp:spPr>
        <a:xfrm>
          <a:off x="7363134" y="2463791"/>
          <a:ext cx="3857119" cy="1542847"/>
        </a:xfrm>
        <a:prstGeom prst="chevron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300" u="none" kern="1200" dirty="0"/>
            <a:t>紙筆測驗不得高於百分之四十。</a:t>
          </a:r>
        </a:p>
      </dsp:txBody>
      <dsp:txXfrm>
        <a:off x="8134558" y="2463791"/>
        <a:ext cx="2314272" cy="1542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C65CB-76BE-4469-AE35-146A6BA13390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28E58-992A-4872-A415-52C83B3AAA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61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．運動能讓大腦保持最佳狀態</a:t>
            </a:r>
            <a:b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運動能促進腦細胞的增生，還能強化腦神經的連結，所以對學習力和記憶力有極佳的提升效果。</a:t>
            </a: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．「零時體育計畫」學習效果更好</a:t>
            </a:r>
            <a:b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美國有一所高中利用第「零」堂課（第一堂課之前的半小時左右），讓學生先運動，再緊接著上最讓學生頭痛的科目，結果學習成效出奇地好，證明適度運動後的孩子大腦正處於高度覺醒狀態！</a:t>
            </a: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．運動能改善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ADHD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過動、閱讀與學習障礙</a:t>
            </a:r>
            <a:b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每天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分鐘有氧運動，能增加多巴胺分泌、提升專注力；而武術或體操等動作複雜且需大量注意力的運動，能同時鍛鍊動作與注意力系統，讓人保持６０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９０分鐘全神貫注。</a:t>
            </a: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．運動有助於抵抗壓力、憂鬱等負面情緒</a:t>
            </a:r>
            <a:b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運動能重新建立身心連結，從身體改造心理情緒問題。壓力越大越要動，改變運動習慣就等於改變罹患憂鬱症的機率，每週８０分鐘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３小時中強度有氧運動，留下正向記憶、打破悲觀憂鬱模式，才是治本之道。</a:t>
            </a: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．全方位「運動鍛練大腦計畫」：</a:t>
            </a:r>
            <a:b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每週六天進行４５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６０分鐘有氧運動（四天中強度、兩天激烈運動），利用步行等輕度運動養成運動習慣→中強度慢跑能釋放多種滋養因子，讓大腦更強壯→６個月後，間歇配合激烈的快跑激烈運動，大幅提升生長激素ＨＧＨ（青春之泉）濃度與持續時間→瑜珈、太極或重量訓練，能讓大腦重拾年輕活力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9E495-706A-4DB1-B6C6-5190D997C54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270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27CC-8B03-41AC-B23D-816B046EBBF6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BA46-3CD6-4F2D-B828-86DDB4A950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01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27CC-8B03-41AC-B23D-816B046EBBF6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BA46-3CD6-4F2D-B828-86DDB4A950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28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27CC-8B03-41AC-B23D-816B046EBBF6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BA46-3CD6-4F2D-B828-86DDB4A950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5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27CC-8B03-41AC-B23D-816B046EBBF6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BA46-3CD6-4F2D-B828-86DDB4A950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20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27CC-8B03-41AC-B23D-816B046EBBF6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BA46-3CD6-4F2D-B828-86DDB4A950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34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27CC-8B03-41AC-B23D-816B046EBBF6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BA46-3CD6-4F2D-B828-86DDB4A950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02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27CC-8B03-41AC-B23D-816B046EBBF6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BA46-3CD6-4F2D-B828-86DDB4A950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91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27CC-8B03-41AC-B23D-816B046EBBF6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BA46-3CD6-4F2D-B828-86DDB4A950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78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27CC-8B03-41AC-B23D-816B046EBBF6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BA46-3CD6-4F2D-B828-86DDB4A950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92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27CC-8B03-41AC-B23D-816B046EBBF6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BA46-3CD6-4F2D-B828-86DDB4A950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42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27CC-8B03-41AC-B23D-816B046EBBF6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BA46-3CD6-4F2D-B828-86DDB4A950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16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A27CC-8B03-41AC-B23D-816B046EBBF6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0BA46-3CD6-4F2D-B828-86DDB4A950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33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nyiacademy.org/" TargetMode="External"/><Relationship Id="rId2" Type="http://schemas.openxmlformats.org/officeDocument/2006/relationships/hyperlink" Target="https://priori.moe.gov.tw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hyperlink" Target="https://www.coolenglish.edu.tw/" TargetMode="External"/><Relationship Id="rId4" Type="http://schemas.openxmlformats.org/officeDocument/2006/relationships/hyperlink" Target="https://www.pagamo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runongkala.blogspot.com/2009/10/1_21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ubbish1.blogspot.com/2009/12/blog-post_29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b2526.pixnet.net/blog/post/468607529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XVlgGzXbL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8963" y="87923"/>
            <a:ext cx="5532706" cy="1500174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十二年國教政策理念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3" y="1268760"/>
            <a:ext cx="512691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2567608" y="6237313"/>
            <a:ext cx="684076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C00000"/>
                </a:solidFill>
              </a:rPr>
              <a:t>圖片來源：十二年國民基本教育</a:t>
            </a:r>
            <a:r>
              <a:rPr lang="en-US" altLang="zh-TW" sz="1400" dirty="0">
                <a:solidFill>
                  <a:srgbClr val="C00000"/>
                </a:solidFill>
              </a:rPr>
              <a:t>http://12basic.edu.tw/temp/brochure2.pdf</a:t>
            </a:r>
            <a:endParaRPr lang="zh-TW" altLang="en-US" sz="1400" dirty="0">
              <a:solidFill>
                <a:srgbClr val="C00000"/>
              </a:solidFill>
            </a:endParaRPr>
          </a:p>
        </p:txBody>
      </p:sp>
      <p:sp>
        <p:nvSpPr>
          <p:cNvPr id="3" name="向左箭號 2"/>
          <p:cNvSpPr/>
          <p:nvPr/>
        </p:nvSpPr>
        <p:spPr>
          <a:xfrm rot="617310">
            <a:off x="7925797" y="5011251"/>
            <a:ext cx="970893" cy="578374"/>
          </a:xfrm>
          <a:prstGeom prst="leftArrow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左箭號 5"/>
          <p:cNvSpPr/>
          <p:nvPr/>
        </p:nvSpPr>
        <p:spPr>
          <a:xfrm rot="19546105">
            <a:off x="7420382" y="1642414"/>
            <a:ext cx="970893" cy="578374"/>
          </a:xfrm>
          <a:prstGeom prst="leftArrow">
            <a:avLst>
              <a:gd name="adj1" fmla="val 50566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左箭號 7"/>
          <p:cNvSpPr/>
          <p:nvPr/>
        </p:nvSpPr>
        <p:spPr>
          <a:xfrm rot="9987748">
            <a:off x="3221250" y="4320418"/>
            <a:ext cx="970893" cy="578374"/>
          </a:xfrm>
          <a:prstGeom prst="leftArrow">
            <a:avLst>
              <a:gd name="adj1" fmla="val 50565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4104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790" y="107672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     </a:t>
            </a:r>
            <a:r>
              <a:rPr lang="zh-TW" altLang="zh-TW" b="1" dirty="0">
                <a:solidFill>
                  <a:srgbClr val="FF0000"/>
                </a:solidFill>
              </a:rPr>
              <a:t>新竹市國民小學成績評量辦法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四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endParaRPr lang="zh-TW" altLang="en-US" dirty="0"/>
          </a:p>
        </p:txBody>
      </p:sp>
      <p:pic>
        <p:nvPicPr>
          <p:cNvPr id="4" name="圖片 3" descr="Para los primeros días de clase. Dinámicas, actividades, tutorías, etc Infantil, Primaria, Secundaria, NEE y Compensatoria 2015-20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775" y="5013413"/>
            <a:ext cx="2993136" cy="1642760"/>
          </a:xfrm>
          <a:prstGeom prst="rect">
            <a:avLst/>
          </a:prstGeom>
        </p:spPr>
      </p:pic>
      <p:graphicFrame>
        <p:nvGraphicFramePr>
          <p:cNvPr id="8" name="內容版面配置區 2">
            <a:extLst>
              <a:ext uri="{FF2B5EF4-FFF2-40B4-BE49-F238E27FC236}">
                <a16:creationId xmlns:a16="http://schemas.microsoft.com/office/drawing/2014/main" id="{5CD96949-08EB-4EFF-95A5-C76FBA152D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986481"/>
              </p:ext>
            </p:extLst>
          </p:nvPr>
        </p:nvGraphicFramePr>
        <p:xfrm>
          <a:off x="368959" y="1047655"/>
          <a:ext cx="112232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007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FF0000"/>
                </a:solidFill>
              </a:rPr>
              <a:t>新竹市國民小學成績評量辦法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五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zh-TW" sz="3200" dirty="0">
                <a:solidFill>
                  <a:schemeClr val="accent1"/>
                </a:solidFill>
              </a:rPr>
              <a:t>補考制度：</a:t>
            </a:r>
          </a:p>
          <a:p>
            <a:pPr fontAlgn="base"/>
            <a:r>
              <a:rPr lang="zh-TW" altLang="zh-TW" dirty="0"/>
              <a:t>每學期結束後一個月內</a:t>
            </a:r>
            <a:endParaRPr lang="en-US" altLang="zh-TW" dirty="0"/>
          </a:p>
          <a:p>
            <a:pPr fontAlgn="base"/>
            <a:r>
              <a:rPr lang="zh-TW" altLang="zh-TW" dirty="0"/>
              <a:t>未達丙等之學習領域</a:t>
            </a:r>
            <a:endParaRPr lang="en-US" altLang="zh-TW" dirty="0"/>
          </a:p>
          <a:p>
            <a:pPr fontAlgn="base"/>
            <a:r>
              <a:rPr lang="zh-TW" altLang="zh-TW" dirty="0"/>
              <a:t>以多元評量方式辦理補考</a:t>
            </a:r>
            <a:endParaRPr lang="en-US" altLang="zh-TW" dirty="0"/>
          </a:p>
          <a:p>
            <a:pPr fontAlgn="base"/>
            <a:r>
              <a:rPr lang="zh-TW" altLang="zh-TW" dirty="0"/>
              <a:t>補考以一次為限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/>
            <a:r>
              <a:rPr lang="zh-TW" altLang="zh-TW" dirty="0"/>
              <a:t>補考六十分以上者，以六十分計算</a:t>
            </a:r>
            <a:endParaRPr lang="en-US" altLang="zh-TW" dirty="0"/>
          </a:p>
          <a:p>
            <a:pPr fontAlgn="base"/>
            <a:r>
              <a:rPr lang="zh-TW" altLang="zh-TW" dirty="0"/>
              <a:t>未達六十分者，與原始成績擇優採計</a:t>
            </a:r>
          </a:p>
          <a:p>
            <a:r>
              <a:rPr lang="zh-TW" altLang="zh-TW" dirty="0"/>
              <a:t>未達畢業標準之學生，學校得於補考後，視其補考成績發給畢業證書或修業證明書。</a:t>
            </a:r>
            <a:endParaRPr lang="zh-TW" altLang="en-US" dirty="0"/>
          </a:p>
        </p:txBody>
      </p:sp>
      <p:pic>
        <p:nvPicPr>
          <p:cNvPr id="5" name="圖片 4" descr="Book Review: The Future of the Professions (including teaching) | Tony Bat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33" y="4904336"/>
            <a:ext cx="2268167" cy="17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50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FF0000"/>
                </a:solidFill>
              </a:rPr>
              <a:t>新竹市國民小學成績評量辦法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六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3600" dirty="0">
                <a:solidFill>
                  <a:srgbClr val="FF0000"/>
                </a:solidFill>
              </a:rPr>
              <a:t>成績預警</a:t>
            </a:r>
            <a:r>
              <a:rPr lang="en-US" altLang="zh-TW" sz="3600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r>
              <a:rPr lang="zh-TW" altLang="zh-TW" dirty="0"/>
              <a:t>對象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zh-TW" dirty="0"/>
              <a:t>ㄧ</a:t>
            </a:r>
            <a:r>
              <a:rPr lang="en-US" altLang="zh-TW" dirty="0"/>
              <a:t>)</a:t>
            </a:r>
            <a:r>
              <a:rPr lang="zh-TW" altLang="zh-TW" dirty="0"/>
              <a:t> 已完成學習領域不及格學生</a:t>
            </a:r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</a:t>
            </a:r>
            <a:r>
              <a:rPr lang="zh-TW" altLang="zh-TW" dirty="0"/>
              <a:t>定期評量未達</a:t>
            </a:r>
            <a:r>
              <a:rPr lang="en-US" altLang="zh-TW" dirty="0"/>
              <a:t>60</a:t>
            </a:r>
            <a:r>
              <a:rPr lang="zh-TW" altLang="zh-TW" dirty="0"/>
              <a:t>分的學生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zh-TW" dirty="0"/>
              <a:t>措施</a:t>
            </a:r>
            <a:r>
              <a:rPr lang="en-US" altLang="zh-TW" dirty="0"/>
              <a:t>:</a:t>
            </a:r>
          </a:p>
          <a:p>
            <a:r>
              <a:rPr lang="zh-TW" altLang="zh-TW" dirty="0"/>
              <a:t>發預警通知單</a:t>
            </a:r>
            <a:endParaRPr lang="en-US" altLang="zh-TW" dirty="0"/>
          </a:p>
          <a:p>
            <a:r>
              <a:rPr lang="zh-TW" altLang="zh-TW" dirty="0"/>
              <a:t>由授課教師進行一級補救教學。</a:t>
            </a:r>
            <a:r>
              <a:rPr lang="zh-TW" altLang="zh-TW" b="1" dirty="0"/>
              <a:t> 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圖片 4" descr="The IPKat: Wednesday whimsi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81" y="4395830"/>
            <a:ext cx="2760742" cy="22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67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學習扶助</a:t>
            </a:r>
            <a:r>
              <a:rPr lang="en-US" altLang="zh-TW" dirty="0"/>
              <a:t>-</a:t>
            </a:r>
            <a:r>
              <a:rPr lang="zh-TW" altLang="en-US" dirty="0"/>
              <a:t>帶起每一位孩子</a:t>
            </a:r>
            <a:r>
              <a:rPr lang="en-US" altLang="zh-TW" sz="3200" dirty="0"/>
              <a:t>(</a:t>
            </a:r>
            <a:r>
              <a:rPr lang="zh-TW" altLang="en-US" sz="3200" dirty="0"/>
              <a:t>原補救教學</a:t>
            </a:r>
            <a:r>
              <a:rPr lang="en-US" altLang="zh-TW" sz="3200" dirty="0"/>
              <a:t>)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5</a:t>
            </a:r>
            <a:r>
              <a:rPr lang="zh-TW" altLang="en-US" dirty="0"/>
              <a:t>月篩選測驗</a:t>
            </a:r>
            <a:endParaRPr lang="en-US" altLang="zh-TW" dirty="0"/>
          </a:p>
          <a:p>
            <a:pPr lvl="1"/>
            <a:r>
              <a:rPr lang="en-US" altLang="zh-TW" dirty="0"/>
              <a:t>1-4</a:t>
            </a:r>
            <a:r>
              <a:rPr lang="zh-TW" altLang="en-US" dirty="0"/>
              <a:t>年級</a:t>
            </a:r>
            <a:r>
              <a:rPr lang="en-US" altLang="zh-TW" dirty="0"/>
              <a:t>80</a:t>
            </a:r>
            <a:r>
              <a:rPr lang="zh-TW" altLang="en-US" dirty="0"/>
              <a:t>分</a:t>
            </a:r>
            <a:r>
              <a:rPr lang="en-US" altLang="zh-TW" dirty="0"/>
              <a:t>(20</a:t>
            </a:r>
            <a:r>
              <a:rPr lang="zh-TW" altLang="en-US" dirty="0"/>
              <a:t>題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5-6</a:t>
            </a:r>
            <a:r>
              <a:rPr lang="zh-TW" altLang="en-US" dirty="0"/>
              <a:t>年級</a:t>
            </a:r>
            <a:r>
              <a:rPr lang="en-US" altLang="zh-TW" dirty="0"/>
              <a:t>72</a:t>
            </a:r>
            <a:r>
              <a:rPr lang="zh-TW" altLang="en-US" dirty="0"/>
              <a:t>分</a:t>
            </a:r>
            <a:r>
              <a:rPr lang="en-US" altLang="zh-TW" dirty="0"/>
              <a:t>(16</a:t>
            </a:r>
            <a:r>
              <a:rPr lang="zh-TW" altLang="en-US" dirty="0"/>
              <a:t>題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未通過進入二級輔導</a:t>
            </a:r>
            <a:r>
              <a:rPr lang="en-US" altLang="zh-TW" dirty="0"/>
              <a:t>(</a:t>
            </a:r>
            <a:r>
              <a:rPr lang="zh-TW" altLang="en-US" dirty="0"/>
              <a:t>晨光班為主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12</a:t>
            </a:r>
            <a:r>
              <a:rPr lang="zh-TW" altLang="en-US" dirty="0"/>
              <a:t>月成長測驗</a:t>
            </a:r>
            <a:endParaRPr lang="en-US" altLang="zh-TW" dirty="0"/>
          </a:p>
          <a:p>
            <a:pPr lvl="1"/>
            <a:r>
              <a:rPr lang="zh-TW" altLang="en-US" dirty="0"/>
              <a:t>檢視學生學習情況</a:t>
            </a:r>
            <a:endParaRPr lang="en-US" altLang="zh-TW" dirty="0"/>
          </a:p>
          <a:p>
            <a:r>
              <a:rPr lang="zh-TW" altLang="en-US" dirty="0"/>
              <a:t>次年</a:t>
            </a:r>
            <a:r>
              <a:rPr lang="en-US" altLang="zh-TW" dirty="0"/>
              <a:t>5</a:t>
            </a:r>
            <a:r>
              <a:rPr lang="zh-TW" altLang="en-US" dirty="0"/>
              <a:t>月篩選測驗</a:t>
            </a:r>
            <a:endParaRPr lang="en-US" altLang="zh-TW" dirty="0"/>
          </a:p>
          <a:p>
            <a:pPr lvl="1"/>
            <a:r>
              <a:rPr lang="zh-TW" altLang="en-US" dirty="0"/>
              <a:t>通過→解除管考</a:t>
            </a:r>
            <a:endParaRPr lang="en-US" altLang="zh-TW" dirty="0"/>
          </a:p>
          <a:p>
            <a:pPr lvl="1"/>
            <a:r>
              <a:rPr lang="zh-TW" altLang="en-US" dirty="0"/>
              <a:t>未通過→繼續輔導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維持孩子的最低學力。</a:t>
            </a:r>
            <a:endParaRPr lang="en-US" altLang="zh-TW" dirty="0"/>
          </a:p>
          <a:p>
            <a:r>
              <a:rPr lang="zh-TW" altLang="en-US" dirty="0"/>
              <a:t>讓孩子可以在不穩的根基向下札根，學得更好。</a:t>
            </a:r>
            <a:endParaRPr lang="en-US" altLang="zh-TW" dirty="0"/>
          </a:p>
          <a:p>
            <a:r>
              <a:rPr lang="zh-TW" altLang="en-US" dirty="0"/>
              <a:t>要親、師、生共同努力。</a:t>
            </a:r>
          </a:p>
        </p:txBody>
      </p:sp>
      <p:pic>
        <p:nvPicPr>
          <p:cNvPr id="5" name="圖片 4" descr="ما هي القراءة الذكية ؟ قواعدها ؟ و تقنياتها ؟ - تعليم جدي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99" y="4398860"/>
            <a:ext cx="3467100" cy="20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98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線上學習資源</a:t>
            </a:r>
            <a:r>
              <a:rPr lang="en-US" altLang="zh-TW" dirty="0"/>
              <a:t>(</a:t>
            </a:r>
            <a:r>
              <a:rPr lang="zh-TW" altLang="en-US" dirty="0"/>
              <a:t>學習扶助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學習扶助資源平台</a:t>
            </a:r>
            <a:r>
              <a:rPr lang="en-US" altLang="zh-TW" dirty="0">
                <a:hlinkClick r:id="rId2"/>
              </a:rPr>
              <a:t>https://priori.moe.gov.tw/</a:t>
            </a:r>
            <a:endParaRPr lang="en-US" altLang="zh-TW" dirty="0"/>
          </a:p>
          <a:p>
            <a:r>
              <a:rPr lang="zh-TW" altLang="en-US" dirty="0"/>
              <a:t>均一教育平台</a:t>
            </a:r>
            <a:r>
              <a:rPr lang="en-US" altLang="zh-TW" dirty="0">
                <a:hlinkClick r:id="rId3"/>
              </a:rPr>
              <a:t>https://www.junyiacademy.org/</a:t>
            </a:r>
            <a:endParaRPr lang="en-US" altLang="zh-TW" dirty="0"/>
          </a:p>
          <a:p>
            <a:r>
              <a:rPr lang="en-US" altLang="zh-TW" dirty="0"/>
              <a:t>PAGAMO(</a:t>
            </a:r>
            <a:r>
              <a:rPr lang="zh-TW" altLang="en-US" dirty="0"/>
              <a:t>遊戲學習平台葉丙成教授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>
                <a:hlinkClick r:id="rId4"/>
              </a:rPr>
              <a:t>https://www.pagamo.org</a:t>
            </a:r>
            <a:r>
              <a:rPr lang="en-US" altLang="zh-TW" dirty="0"/>
              <a:t>/</a:t>
            </a:r>
          </a:p>
          <a:p>
            <a:r>
              <a:rPr lang="en-US" altLang="zh-TW" dirty="0"/>
              <a:t>COOL</a:t>
            </a:r>
            <a:r>
              <a:rPr lang="zh-TW" altLang="en-US" dirty="0"/>
              <a:t> </a:t>
            </a:r>
            <a:r>
              <a:rPr lang="en-US" altLang="zh-TW" dirty="0"/>
              <a:t>ENGLISH(</a:t>
            </a:r>
            <a:r>
              <a:rPr lang="zh-TW" altLang="en-US" dirty="0"/>
              <a:t>免費線上學英語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 </a:t>
            </a:r>
            <a:r>
              <a:rPr lang="en-US" altLang="zh-TW" dirty="0">
                <a:hlinkClick r:id="rId5"/>
              </a:rPr>
              <a:t>https://www.coolenglish.edu.tw</a:t>
            </a:r>
            <a:endParaRPr lang="en-US" alt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可以親子共學的學習資源</a:t>
            </a:r>
          </a:p>
        </p:txBody>
      </p:sp>
      <p:pic>
        <p:nvPicPr>
          <p:cNvPr id="6" name="圖片 5" descr="【Ming`s生活-心得】關於自學，寫給自己的注意事項 @ Ming`s 配樂抽屜 (in pixnet) :: 痞客邦 ::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96" y="2556290"/>
            <a:ext cx="2890007" cy="28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83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親子共讀－以書香營造家中氛圍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67684" y="1825625"/>
            <a:ext cx="5181600" cy="4351338"/>
          </a:xfrm>
        </p:spPr>
        <p:txBody>
          <a:bodyPr/>
          <a:lstStyle/>
          <a:p>
            <a:r>
              <a:rPr lang="zh-TW" altLang="en-US" b="1" dirty="0"/>
              <a:t>和寶貝一起閱讀</a:t>
            </a:r>
            <a:endParaRPr lang="en-US" altLang="zh-TW" b="1" dirty="0"/>
          </a:p>
          <a:p>
            <a:pPr lvl="1"/>
            <a:r>
              <a:rPr lang="zh-TW" altLang="zh-TW" dirty="0"/>
              <a:t>家長和寶貝共同閱讀一本書</a:t>
            </a:r>
            <a:endParaRPr lang="en-US" altLang="zh-TW" dirty="0"/>
          </a:p>
          <a:p>
            <a:pPr lvl="1"/>
            <a:r>
              <a:rPr lang="zh-TW" altLang="zh-TW" dirty="0"/>
              <a:t>以「聽」、「說」深化孩子對故事內容的體會</a:t>
            </a:r>
            <a:endParaRPr lang="en-US" altLang="zh-TW" dirty="0"/>
          </a:p>
          <a:p>
            <a:pPr lvl="1"/>
            <a:r>
              <a:rPr lang="zh-TW" altLang="zh-TW" dirty="0"/>
              <a:t>挑選一本自己的書和寶貝一起進行閱讀活動，讓孩子進而仿而效之</a:t>
            </a:r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zh-TW" b="1" dirty="0"/>
              <a:t>家庭閱讀情境佈置</a:t>
            </a:r>
            <a:endParaRPr lang="en-US" altLang="zh-TW" b="1" dirty="0"/>
          </a:p>
          <a:p>
            <a:pPr lvl="1"/>
            <a:r>
              <a:rPr lang="zh-TW" altLang="zh-TW" dirty="0"/>
              <a:t>固定的閱讀時間、地點</a:t>
            </a:r>
            <a:endParaRPr lang="en-US" altLang="zh-TW" dirty="0"/>
          </a:p>
          <a:p>
            <a:pPr lvl="1"/>
            <a:r>
              <a:rPr lang="zh-TW" altLang="zh-TW" dirty="0"/>
              <a:t>全家一同展開閱讀活動</a:t>
            </a:r>
            <a:endParaRPr lang="en-US" altLang="zh-TW" dirty="0"/>
          </a:p>
          <a:p>
            <a:pPr lvl="1"/>
            <a:r>
              <a:rPr lang="zh-TW" altLang="zh-TW" dirty="0"/>
              <a:t>讓孩子自然而然的將閱讀內化成習慣</a:t>
            </a:r>
          </a:p>
          <a:p>
            <a:r>
              <a:rPr lang="zh-TW" altLang="zh-TW" b="1" dirty="0"/>
              <a:t>善用書店、圖書館</a:t>
            </a:r>
            <a:endParaRPr lang="en-US" altLang="zh-TW" b="1" dirty="0"/>
          </a:p>
          <a:p>
            <a:pPr lvl="1"/>
            <a:r>
              <a:rPr lang="zh-TW" altLang="zh-TW" dirty="0"/>
              <a:t>常陪孩子逛書店及圖書館</a:t>
            </a:r>
            <a:endParaRPr lang="en-US" altLang="zh-TW" dirty="0"/>
          </a:p>
          <a:p>
            <a:pPr lvl="1"/>
            <a:r>
              <a:rPr lang="zh-TW" altLang="zh-TW" dirty="0"/>
              <a:t>鼓勵孩子多閱讀，加深對閱讀的喜愛。</a:t>
            </a:r>
          </a:p>
          <a:p>
            <a:endParaRPr lang="zh-TW" altLang="en-US" dirty="0"/>
          </a:p>
        </p:txBody>
      </p:sp>
      <p:pic>
        <p:nvPicPr>
          <p:cNvPr id="5" name="圖片 4" descr="Mistress of Well-Intentioned Indecision: April 20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5295900"/>
            <a:ext cx="31242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11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1D9BD6-0E1D-48C4-AB20-B4640F79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閱讀素養</a:t>
            </a:r>
            <a:r>
              <a:rPr lang="en-US" altLang="zh-TW" dirty="0"/>
              <a:t>2.0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F917018-0E7B-422E-A90E-33929A146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9019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從讀得多→</a:t>
            </a:r>
            <a:r>
              <a:rPr lang="zh-TW" altLang="en-US" dirty="0">
                <a:solidFill>
                  <a:srgbClr val="FF0000"/>
                </a:solidFill>
              </a:rPr>
              <a:t>讀得懂、用得到</a:t>
            </a:r>
            <a:endParaRPr lang="en-US" altLang="zh-TW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dirty="0"/>
              <a:t>了解孩子的</a:t>
            </a:r>
            <a:r>
              <a:rPr lang="zh-TW" altLang="en-US" dirty="0">
                <a:solidFill>
                  <a:srgbClr val="FF0000"/>
                </a:solidFill>
              </a:rPr>
              <a:t>閱讀理解策略</a:t>
            </a:r>
            <a:endParaRPr lang="en-US" altLang="zh-TW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dirty="0"/>
              <a:t>訓練</a:t>
            </a:r>
            <a:r>
              <a:rPr lang="zh-TW" altLang="en-US" dirty="0">
                <a:solidFill>
                  <a:srgbClr val="FF0000"/>
                </a:solidFill>
              </a:rPr>
              <a:t>自學</a:t>
            </a:r>
            <a:r>
              <a:rPr lang="zh-TW" altLang="en-US" dirty="0"/>
              <a:t>的能力與</a:t>
            </a:r>
            <a:r>
              <a:rPr lang="zh-TW" altLang="en-US" dirty="0">
                <a:solidFill>
                  <a:srgbClr val="FF0000"/>
                </a:solidFill>
              </a:rPr>
              <a:t>工具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B35B224-BD9C-4075-880F-17D9458F6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60303" y="1412150"/>
            <a:ext cx="4033699" cy="40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9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9C0C72-F868-431D-84B2-265EB63A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爸媽必知</a:t>
            </a:r>
            <a:r>
              <a:rPr lang="en-US" altLang="zh-TW" dirty="0"/>
              <a:t>5</a:t>
            </a:r>
            <a:r>
              <a:rPr lang="zh-TW" altLang="en-US" dirty="0"/>
              <a:t>件事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5D9FAC-43DD-4A73-BE65-2A478D43C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422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愛閱讀  </a:t>
            </a:r>
            <a:r>
              <a:rPr lang="zh-TW" altLang="en-US" dirty="0">
                <a:solidFill>
                  <a:srgbClr val="FF0000"/>
                </a:solidFill>
              </a:rPr>
              <a:t>不等於  </a:t>
            </a:r>
            <a:r>
              <a:rPr lang="zh-TW" altLang="en-US" dirty="0"/>
              <a:t>會閱讀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提升閱讀理解力，需要</a:t>
            </a:r>
            <a:r>
              <a:rPr lang="zh-TW" altLang="en-US" dirty="0">
                <a:solidFill>
                  <a:srgbClr val="FF0000"/>
                </a:solidFill>
              </a:rPr>
              <a:t>策略</a:t>
            </a:r>
            <a:endParaRPr lang="en-US" altLang="zh-TW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dirty="0"/>
              <a:t>閱讀力太差，</a:t>
            </a:r>
            <a:r>
              <a:rPr lang="zh-TW" altLang="en-US" dirty="0">
                <a:solidFill>
                  <a:srgbClr val="FF0000"/>
                </a:solidFill>
              </a:rPr>
              <a:t>影響</a:t>
            </a:r>
            <a:r>
              <a:rPr lang="zh-TW" altLang="en-US" dirty="0"/>
              <a:t>學習力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數位閱讀力需要</a:t>
            </a:r>
            <a:r>
              <a:rPr lang="zh-TW" altLang="en-US" dirty="0">
                <a:solidFill>
                  <a:srgbClr val="FF0000"/>
                </a:solidFill>
              </a:rPr>
              <a:t>刻意練習</a:t>
            </a:r>
            <a:endParaRPr lang="en-US" altLang="zh-TW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dirty="0"/>
              <a:t>老師及父母的</a:t>
            </a:r>
            <a:r>
              <a:rPr lang="zh-TW" altLang="en-US" dirty="0">
                <a:solidFill>
                  <a:srgbClr val="FF0000"/>
                </a:solidFill>
              </a:rPr>
              <a:t>引導</a:t>
            </a:r>
            <a:r>
              <a:rPr lang="zh-TW" altLang="en-US" dirty="0"/>
              <a:t>最重要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D952E16-D919-4CE3-88A9-F1DC9A4F2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9992" y="224749"/>
            <a:ext cx="4517994" cy="64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5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6F5576-E937-4BAF-8A7D-46CE878C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r>
              <a:rPr lang="zh-TW" altLang="en-US" dirty="0"/>
              <a:t>個方法，幫助孩子讀</a:t>
            </a:r>
            <a:r>
              <a:rPr lang="zh-TW" altLang="en-US" dirty="0">
                <a:solidFill>
                  <a:srgbClr val="FF0000"/>
                </a:solidFill>
              </a:rPr>
              <a:t>懂</a:t>
            </a:r>
            <a:r>
              <a:rPr lang="zh-TW" altLang="en-US" dirty="0"/>
              <a:t>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FECB92-E0F9-4BFD-B67F-3AF70CF2C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和孩子「</a:t>
            </a:r>
            <a:r>
              <a:rPr lang="zh-TW" altLang="en-US" dirty="0">
                <a:solidFill>
                  <a:srgbClr val="FF0000"/>
                </a:solidFill>
              </a:rPr>
              <a:t>聊書</a:t>
            </a:r>
            <a:r>
              <a:rPr lang="zh-TW" altLang="en-US" dirty="0"/>
              <a:t>」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透過</a:t>
            </a:r>
            <a:r>
              <a:rPr lang="zh-TW" altLang="en-US" dirty="0">
                <a:solidFill>
                  <a:srgbClr val="FF0000"/>
                </a:solidFill>
              </a:rPr>
              <a:t>提問</a:t>
            </a:r>
            <a:r>
              <a:rPr lang="zh-TW" altLang="en-US" dirty="0"/>
              <a:t>，幫助孩子理解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放聲</a:t>
            </a:r>
            <a:r>
              <a:rPr lang="zh-TW" altLang="en-US" dirty="0"/>
              <a:t>思考法，</a:t>
            </a:r>
            <a:r>
              <a:rPr lang="zh-TW" altLang="en-US" dirty="0">
                <a:solidFill>
                  <a:srgbClr val="FF0000"/>
                </a:solidFill>
              </a:rPr>
              <a:t>說出</a:t>
            </a:r>
            <a:r>
              <a:rPr lang="zh-TW" altLang="en-US" dirty="0"/>
              <a:t>問題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閱讀超前部署，串連</a:t>
            </a:r>
            <a:r>
              <a:rPr lang="zh-TW" altLang="en-US" dirty="0">
                <a:solidFill>
                  <a:srgbClr val="FF0000"/>
                </a:solidFill>
              </a:rPr>
              <a:t>背景知識</a:t>
            </a:r>
            <a:endParaRPr lang="en-US" altLang="zh-TW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dirty="0"/>
              <a:t>從</a:t>
            </a:r>
            <a:r>
              <a:rPr lang="zh-TW" altLang="en-US" dirty="0">
                <a:solidFill>
                  <a:srgbClr val="FF0000"/>
                </a:solidFill>
              </a:rPr>
              <a:t>生活</a:t>
            </a:r>
            <a:r>
              <a:rPr lang="zh-TW" altLang="en-US" dirty="0"/>
              <a:t>中練習思考力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C894E42-295A-42C9-887C-0D93EFF48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297" r="49935" b="16024"/>
          <a:stretch/>
        </p:blipFill>
        <p:spPr>
          <a:xfrm flipH="1">
            <a:off x="7778318" y="2246049"/>
            <a:ext cx="3387324" cy="358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42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桌球運動</a:t>
            </a:r>
            <a:r>
              <a:rPr lang="en-US" altLang="zh-TW" dirty="0"/>
              <a:t>-</a:t>
            </a:r>
            <a:r>
              <a:rPr lang="zh-TW" altLang="zh-TW" dirty="0"/>
              <a:t>學生好活動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zh-TW" altLang="en-US" dirty="0"/>
              <a:t>新竹市國小唯一體育班</a:t>
            </a:r>
            <a:endParaRPr lang="en-US" altLang="zh-TW" dirty="0"/>
          </a:p>
          <a:p>
            <a:pPr lvl="1">
              <a:lnSpc>
                <a:spcPct val="200000"/>
              </a:lnSpc>
            </a:pPr>
            <a:r>
              <a:rPr lang="zh-TW" altLang="en-US" dirty="0"/>
              <a:t>桌球特色課程</a:t>
            </a:r>
            <a:endParaRPr lang="en-US" altLang="zh-TW" dirty="0"/>
          </a:p>
          <a:p>
            <a:pPr lvl="1">
              <a:lnSpc>
                <a:spcPct val="200000"/>
              </a:lnSpc>
            </a:pPr>
            <a:r>
              <a:rPr lang="zh-TW" altLang="en-US" dirty="0"/>
              <a:t>養成終身運動的好習慣</a:t>
            </a:r>
            <a:endParaRPr lang="en-US" altLang="zh-TW" dirty="0"/>
          </a:p>
          <a:p>
            <a:pPr lvl="1">
              <a:lnSpc>
                <a:spcPct val="200000"/>
              </a:lnSpc>
            </a:pPr>
            <a:endParaRPr lang="en-US" altLang="zh-TW" dirty="0"/>
          </a:p>
          <a:p>
            <a:pPr marL="457200" lvl="1" indent="0">
              <a:buNone/>
            </a:pP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en-US" b="1" dirty="0"/>
              <a:t>聰明學習靠運動！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運動改造大腦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讓</a:t>
            </a:r>
            <a:r>
              <a:rPr lang="en-US" altLang="zh-TW" b="1" dirty="0"/>
              <a:t>IQ</a:t>
            </a:r>
            <a:r>
              <a:rPr lang="zh-TW" altLang="en-US" b="1" dirty="0"/>
              <a:t>高、</a:t>
            </a:r>
            <a:r>
              <a:rPr lang="en-US" altLang="zh-TW" b="1" dirty="0"/>
              <a:t>EQ</a:t>
            </a:r>
            <a:r>
              <a:rPr lang="zh-TW" altLang="en-US" b="1" dirty="0"/>
              <a:t>好</a:t>
            </a:r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F79ADB0-11E0-437C-9E41-D08B52B9D8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2" r="25054"/>
          <a:stretch/>
        </p:blipFill>
        <p:spPr>
          <a:xfrm>
            <a:off x="9510945" y="3861786"/>
            <a:ext cx="2681055" cy="299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AF638-5D54-45B1-AA5C-276A71E07F81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>
                <a:defRPr/>
              </a:pPr>
              <a:t>2</a:t>
            </a:fld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1" name="文字方塊 4"/>
          <p:cNvSpPr txBox="1">
            <a:spLocks noChangeArrowheads="1"/>
          </p:cNvSpPr>
          <p:nvPr/>
        </p:nvSpPr>
        <p:spPr bwMode="auto">
          <a:xfrm>
            <a:off x="576262" y="490754"/>
            <a:ext cx="35702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總綱核心素養</a:t>
            </a:r>
            <a:endParaRPr lang="en-US" altLang="zh-TW" sz="44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三面九項內涵</a:t>
            </a:r>
          </a:p>
        </p:txBody>
      </p:sp>
      <p:sp>
        <p:nvSpPr>
          <p:cNvPr id="7173" name="文字方塊 6"/>
          <p:cNvSpPr txBox="1">
            <a:spLocks noChangeArrowheads="1"/>
          </p:cNvSpPr>
          <p:nvPr/>
        </p:nvSpPr>
        <p:spPr bwMode="auto">
          <a:xfrm>
            <a:off x="2072446" y="6470989"/>
            <a:ext cx="2839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核心素養的滾動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圓輪意象</a:t>
            </a:r>
          </a:p>
        </p:txBody>
      </p:sp>
      <p:pic>
        <p:nvPicPr>
          <p:cNvPr id="1026" name="Picture 2" descr="108課綱重點-108課綱資訊網｜十二年國民基本教育">
            <a:extLst>
              <a:ext uri="{FF2B5EF4-FFF2-40B4-BE49-F238E27FC236}">
                <a16:creationId xmlns:a16="http://schemas.microsoft.com/office/drawing/2014/main" id="{719D517E-F3D6-4B4A-9683-BE69C3F29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72" y="136525"/>
            <a:ext cx="7140606" cy="700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5947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書包減重</a:t>
            </a:r>
            <a:r>
              <a:rPr lang="en-US" altLang="zh-TW" dirty="0"/>
              <a:t>-</a:t>
            </a:r>
            <a:r>
              <a:rPr lang="zh-TW" altLang="zh-TW" dirty="0"/>
              <a:t>學生好活動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0517" y="1825625"/>
            <a:ext cx="5549283" cy="435133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zh-TW" altLang="zh-TW" dirty="0"/>
              <a:t>書包重量〈含手提所有物品〉不可超過體重的</a:t>
            </a:r>
            <a:r>
              <a:rPr lang="en-US" altLang="zh-TW" dirty="0"/>
              <a:t>12.5%</a:t>
            </a:r>
            <a:r>
              <a:rPr lang="zh-TW" altLang="zh-TW" dirty="0"/>
              <a:t>（即</a:t>
            </a:r>
            <a:r>
              <a:rPr lang="en-US" altLang="zh-TW" dirty="0"/>
              <a:t>1/8</a:t>
            </a:r>
            <a:r>
              <a:rPr lang="zh-TW" altLang="zh-TW" dirty="0"/>
              <a:t>）。</a:t>
            </a:r>
            <a:endParaRPr lang="zh-TW" altLang="zh-TW" sz="2000" dirty="0"/>
          </a:p>
          <a:p>
            <a:pPr lvl="1">
              <a:lnSpc>
                <a:spcPct val="150000"/>
              </a:lnSpc>
            </a:pPr>
            <a:r>
              <a:rPr lang="zh-TW" altLang="zh-TW" dirty="0"/>
              <a:t>書包應雙肩背負，肩帶要寬。</a:t>
            </a:r>
            <a:endParaRPr lang="zh-TW" altLang="zh-TW" sz="2000" dirty="0"/>
          </a:p>
          <a:p>
            <a:pPr lvl="1">
              <a:lnSpc>
                <a:spcPct val="150000"/>
              </a:lnSpc>
            </a:pPr>
            <a:r>
              <a:rPr lang="zh-TW" altLang="zh-TW" dirty="0"/>
              <a:t>空書包宜量輕，材質佳。</a:t>
            </a:r>
            <a:endParaRPr lang="zh-TW" altLang="zh-TW" sz="2000" dirty="0"/>
          </a:p>
          <a:p>
            <a:pPr lvl="1">
              <a:lnSpc>
                <a:spcPct val="150000"/>
              </a:lnSpc>
            </a:pPr>
            <a:r>
              <a:rPr lang="zh-TW" altLang="zh-TW" dirty="0"/>
              <a:t>重量接近骨盆、緊貼腰背。</a:t>
            </a:r>
            <a:endParaRPr lang="zh-TW" altLang="zh-TW" sz="2000" dirty="0"/>
          </a:p>
          <a:p>
            <a:pPr lvl="1">
              <a:lnSpc>
                <a:spcPct val="150000"/>
              </a:lnSpc>
            </a:pPr>
            <a:r>
              <a:rPr lang="zh-TW" altLang="zh-TW" dirty="0"/>
              <a:t>每日僅攜帶當日所需之文具、書籍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zh-TW" altLang="zh-TW" dirty="0"/>
              <a:t>安親班之物品另行處理</a:t>
            </a:r>
            <a:endParaRPr lang="zh-TW" altLang="zh-TW" sz="2000" dirty="0"/>
          </a:p>
          <a:p>
            <a:pPr lvl="1">
              <a:lnSpc>
                <a:spcPct val="200000"/>
              </a:lnSpc>
            </a:pPr>
            <a:r>
              <a:rPr lang="zh-TW" altLang="zh-TW" dirty="0"/>
              <a:t>避免使用拖拉式書包。</a:t>
            </a:r>
            <a:endParaRPr lang="zh-TW" altLang="en-US" dirty="0"/>
          </a:p>
        </p:txBody>
      </p:sp>
      <p:pic>
        <p:nvPicPr>
          <p:cNvPr id="5" name="圖片 4" descr="小兔的高中vs.大學 @ ㄚ兔到處趣 :: 隨意窩 Xuite日誌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3" r="58179"/>
          <a:stretch/>
        </p:blipFill>
        <p:spPr>
          <a:xfrm>
            <a:off x="9588616" y="5203123"/>
            <a:ext cx="939567" cy="120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42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8F3022-FE5D-44C9-A0E6-23360B8C0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虎林國小教務處  共同陪伴孩子成長</a:t>
            </a:r>
          </a:p>
        </p:txBody>
      </p:sp>
      <p:pic>
        <p:nvPicPr>
          <p:cNvPr id="1026" name="Picture 2" descr="https://i.imgur.com/wN59xEQ.png">
            <a:extLst>
              <a:ext uri="{FF2B5EF4-FFF2-40B4-BE49-F238E27FC236}">
                <a16:creationId xmlns:a16="http://schemas.microsoft.com/office/drawing/2014/main" id="{55F1213A-9D41-43E4-8F32-2DB2CA0A6A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2"/>
          <a:stretch/>
        </p:blipFill>
        <p:spPr bwMode="auto">
          <a:xfrm>
            <a:off x="838200" y="2390922"/>
            <a:ext cx="10515600" cy="350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52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AD6AB3-E567-4CC1-BE01-9D978382D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8777" y="365125"/>
            <a:ext cx="749423" cy="5272195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pic>
        <p:nvPicPr>
          <p:cNvPr id="4" name="線上媒體 3" title="饒舌VS教育=最沈痛的控訴 （中文字幕）｜翻譯影片">
            <a:hlinkClick r:id="" action="ppaction://media"/>
            <a:extLst>
              <a:ext uri="{FF2B5EF4-FFF2-40B4-BE49-F238E27FC236}">
                <a16:creationId xmlns:a16="http://schemas.microsoft.com/office/drawing/2014/main" id="{57363DAD-4E0E-436C-8EF1-AFD99CC6A86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50308" y="-28298"/>
            <a:ext cx="12242308" cy="68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5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>
            <p:extLst/>
          </p:nvPr>
        </p:nvGraphicFramePr>
        <p:xfrm>
          <a:off x="951181" y="760140"/>
          <a:ext cx="10117632" cy="6861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93224"/>
            <a:ext cx="4130960" cy="1143000"/>
          </a:xfrm>
        </p:spPr>
        <p:txBody>
          <a:bodyPr/>
          <a:lstStyle/>
          <a:p>
            <a:r>
              <a:rPr lang="zh-TW" altLang="en-US" dirty="0"/>
              <a:t>虎林學校願景</a:t>
            </a:r>
          </a:p>
        </p:txBody>
      </p:sp>
    </p:spTree>
    <p:extLst>
      <p:ext uri="{BB962C8B-B14F-4D97-AF65-F5344CB8AC3E}">
        <p14:creationId xmlns:p14="http://schemas.microsoft.com/office/powerpoint/2010/main" val="214995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CE24FF-21ED-48CC-86CD-AB36A3C5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4" y="18255"/>
            <a:ext cx="10515600" cy="1325563"/>
          </a:xfrm>
        </p:spPr>
        <p:txBody>
          <a:bodyPr/>
          <a:lstStyle/>
          <a:p>
            <a:r>
              <a:rPr lang="zh-TW" altLang="en-US" dirty="0"/>
              <a:t>虎林的教學理念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56C4B0D-89E6-47A0-B047-FA301751F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0" y="1008879"/>
            <a:ext cx="10675401" cy="5837652"/>
          </a:xfrm>
        </p:spPr>
      </p:pic>
    </p:spTree>
    <p:extLst>
      <p:ext uri="{BB962C8B-B14F-4D97-AF65-F5344CB8AC3E}">
        <p14:creationId xmlns:p14="http://schemas.microsoft.com/office/powerpoint/2010/main" val="16806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b="1" dirty="0">
                <a:solidFill>
                  <a:srgbClr val="FF0000"/>
                </a:solidFill>
              </a:rPr>
              <a:t>教學正常化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6856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93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         </a:t>
            </a:r>
            <a:r>
              <a:rPr lang="zh-TW" altLang="zh-TW" b="1" dirty="0">
                <a:solidFill>
                  <a:srgbClr val="FF0000"/>
                </a:solidFill>
              </a:rPr>
              <a:t>新竹市國民小學成績評量辦法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一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7239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123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         </a:t>
            </a:r>
            <a:r>
              <a:rPr lang="zh-TW" altLang="zh-TW" b="1" dirty="0">
                <a:solidFill>
                  <a:srgbClr val="FF0000"/>
                </a:solidFill>
              </a:rPr>
              <a:t>新竹市國民小學成績評量辦法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二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8134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77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         </a:t>
            </a:r>
            <a:r>
              <a:rPr lang="zh-TW" altLang="zh-TW" b="1" dirty="0">
                <a:solidFill>
                  <a:srgbClr val="FF0000"/>
                </a:solidFill>
              </a:rPr>
              <a:t>新竹市國民小學成績評量辦法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三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 descr="他&lt;strong&gt;成績&lt;/strong&gt;優異卻易分心 原來是過動症惹禍 - uho優活健康網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5"/>
          <a:stretch/>
        </p:blipFill>
        <p:spPr>
          <a:xfrm>
            <a:off x="76560" y="5389840"/>
            <a:ext cx="3048000" cy="1468160"/>
          </a:xfrm>
          <a:prstGeom prst="rect">
            <a:avLst/>
          </a:prstGeom>
        </p:spPr>
      </p:pic>
      <p:graphicFrame>
        <p:nvGraphicFramePr>
          <p:cNvPr id="11" name="內容版面配置區 1">
            <a:extLst>
              <a:ext uri="{FF2B5EF4-FFF2-40B4-BE49-F238E27FC236}">
                <a16:creationId xmlns:a16="http://schemas.microsoft.com/office/drawing/2014/main" id="{52A1880F-6F55-40DA-93E5-19D69236003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637348"/>
              </p:ext>
            </p:extLst>
          </p:nvPr>
        </p:nvGraphicFramePr>
        <p:xfrm>
          <a:off x="3444535" y="1825625"/>
          <a:ext cx="8460419" cy="426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2956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1190</Words>
  <Application>Microsoft Office PowerPoint</Application>
  <PresentationFormat>寬螢幕</PresentationFormat>
  <Paragraphs>128</Paragraphs>
  <Slides>21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十二年國教政策理念</vt:lpstr>
      <vt:lpstr>PowerPoint 簡報</vt:lpstr>
      <vt:lpstr>PowerPoint 簡報</vt:lpstr>
      <vt:lpstr>虎林學校願景</vt:lpstr>
      <vt:lpstr>虎林的教學理念</vt:lpstr>
      <vt:lpstr>教學正常化</vt:lpstr>
      <vt:lpstr>         新竹市國民小學成績評量辦法(一)</vt:lpstr>
      <vt:lpstr>         新竹市國民小學成績評量辦法(二)</vt:lpstr>
      <vt:lpstr>         新竹市國民小學成績評量辦法(三)</vt:lpstr>
      <vt:lpstr>     新竹市國民小學成績評量辦法(四)</vt:lpstr>
      <vt:lpstr>新竹市國民小學成績評量辦法(五)</vt:lpstr>
      <vt:lpstr>新竹市國民小學成績評量辦法(六)</vt:lpstr>
      <vt:lpstr>學習扶助-帶起每一位孩子(原補救教學)</vt:lpstr>
      <vt:lpstr>線上學習資源(學習扶助)</vt:lpstr>
      <vt:lpstr>親子共讀－以書香營造家中氛圍</vt:lpstr>
      <vt:lpstr>閱讀素養2.0</vt:lpstr>
      <vt:lpstr>爸媽必知5件事</vt:lpstr>
      <vt:lpstr>5個方法，幫助孩子讀懂書</vt:lpstr>
      <vt:lpstr>桌球運動-學生好活動</vt:lpstr>
      <vt:lpstr>書包減重-學生好活動</vt:lpstr>
      <vt:lpstr>虎林國小教務處  共同陪伴孩子成長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hlps</dc:creator>
  <cp:lastModifiedBy>0305</cp:lastModifiedBy>
  <cp:revision>48</cp:revision>
  <dcterms:created xsi:type="dcterms:W3CDTF">2016-09-12T02:31:41Z</dcterms:created>
  <dcterms:modified xsi:type="dcterms:W3CDTF">2020-09-07T07:24:00Z</dcterms:modified>
</cp:coreProperties>
</file>